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23" d="100"/>
          <a:sy n="23" d="100"/>
        </p:scale>
        <p:origin x="12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7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2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5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77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59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46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24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0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3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8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5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9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4" name="グループ化 1263">
            <a:extLst>
              <a:ext uri="{FF2B5EF4-FFF2-40B4-BE49-F238E27FC236}">
                <a16:creationId xmlns:a16="http://schemas.microsoft.com/office/drawing/2014/main" id="{5782BDB3-5D85-4FFB-AF53-CFE8253FE528}"/>
              </a:ext>
            </a:extLst>
          </p:cNvPr>
          <p:cNvGrpSpPr/>
          <p:nvPr/>
        </p:nvGrpSpPr>
        <p:grpSpPr>
          <a:xfrm>
            <a:off x="7935266" y="4593148"/>
            <a:ext cx="6891872" cy="7003820"/>
            <a:chOff x="35071468" y="17475430"/>
            <a:chExt cx="6891872" cy="7003820"/>
          </a:xfrm>
        </p:grpSpPr>
        <p:grpSp>
          <p:nvGrpSpPr>
            <p:cNvPr id="1268" name="グループ化 1267">
              <a:extLst>
                <a:ext uri="{FF2B5EF4-FFF2-40B4-BE49-F238E27FC236}">
                  <a16:creationId xmlns:a16="http://schemas.microsoft.com/office/drawing/2014/main" id="{EFD091BB-587A-4897-B314-42F261E35C42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AFE970FA-1A69-4930-AAA8-3B795011C7E9}"/>
                  </a:ext>
                </a:extLst>
              </p:cNvPr>
              <p:cNvGrpSpPr/>
              <p:nvPr/>
            </p:nvGrpSpPr>
            <p:grpSpPr>
              <a:xfrm>
                <a:off x="35071468" y="17520196"/>
                <a:ext cx="6891872" cy="6959054"/>
                <a:chOff x="35071468" y="17520196"/>
                <a:chExt cx="6891872" cy="6959054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D646D985-756C-4B8D-8DDD-0F56315F9C60}"/>
                    </a:ext>
                  </a:extLst>
                </p:cNvPr>
                <p:cNvSpPr/>
                <p:nvPr/>
              </p:nvSpPr>
              <p:spPr>
                <a:xfrm>
                  <a:off x="36804600" y="18310860"/>
                  <a:ext cx="1097280" cy="2065020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9CB8683E-F1F0-407C-812C-5A2E317C34A8}"/>
                    </a:ext>
                  </a:extLst>
                </p:cNvPr>
                <p:cNvSpPr/>
                <p:nvPr/>
              </p:nvSpPr>
              <p:spPr>
                <a:xfrm>
                  <a:off x="40459776" y="17520196"/>
                  <a:ext cx="1503564" cy="1806028"/>
                </a:xfrm>
                <a:custGeom>
                  <a:avLst/>
                  <a:gdLst>
                    <a:gd name="connsiteX0" fmla="*/ 447864 w 1503564"/>
                    <a:gd name="connsiteY0" fmla="*/ 0 h 1806028"/>
                    <a:gd name="connsiteX1" fmla="*/ 619644 w 1503564"/>
                    <a:gd name="connsiteY1" fmla="*/ 89624 h 1806028"/>
                    <a:gd name="connsiteX2" fmla="*/ 695844 w 1503564"/>
                    <a:gd name="connsiteY2" fmla="*/ 59144 h 1806028"/>
                    <a:gd name="connsiteX3" fmla="*/ 726324 w 1503564"/>
                    <a:gd name="connsiteY3" fmla="*/ 120104 h 1806028"/>
                    <a:gd name="connsiteX4" fmla="*/ 833004 w 1503564"/>
                    <a:gd name="connsiteY4" fmla="*/ 142964 h 1806028"/>
                    <a:gd name="connsiteX5" fmla="*/ 901584 w 1503564"/>
                    <a:gd name="connsiteY5" fmla="*/ 142964 h 1806028"/>
                    <a:gd name="connsiteX6" fmla="*/ 993024 w 1503564"/>
                    <a:gd name="connsiteY6" fmla="*/ 188684 h 1806028"/>
                    <a:gd name="connsiteX7" fmla="*/ 939684 w 1503564"/>
                    <a:gd name="connsiteY7" fmla="*/ 249644 h 1806028"/>
                    <a:gd name="connsiteX8" fmla="*/ 977784 w 1503564"/>
                    <a:gd name="connsiteY8" fmla="*/ 318224 h 1806028"/>
                    <a:gd name="connsiteX9" fmla="*/ 954924 w 1503564"/>
                    <a:gd name="connsiteY9" fmla="*/ 485864 h 1806028"/>
                    <a:gd name="connsiteX10" fmla="*/ 924444 w 1503564"/>
                    <a:gd name="connsiteY10" fmla="*/ 523964 h 1806028"/>
                    <a:gd name="connsiteX11" fmla="*/ 924444 w 1503564"/>
                    <a:gd name="connsiteY11" fmla="*/ 600164 h 1806028"/>
                    <a:gd name="connsiteX12" fmla="*/ 985404 w 1503564"/>
                    <a:gd name="connsiteY12" fmla="*/ 577304 h 1806028"/>
                    <a:gd name="connsiteX13" fmla="*/ 993024 w 1503564"/>
                    <a:gd name="connsiteY13" fmla="*/ 668744 h 1806028"/>
                    <a:gd name="connsiteX14" fmla="*/ 1137804 w 1503564"/>
                    <a:gd name="connsiteY14" fmla="*/ 752564 h 1806028"/>
                    <a:gd name="connsiteX15" fmla="*/ 1229244 w 1503564"/>
                    <a:gd name="connsiteY15" fmla="*/ 729704 h 1806028"/>
                    <a:gd name="connsiteX16" fmla="*/ 1351164 w 1503564"/>
                    <a:gd name="connsiteY16" fmla="*/ 798284 h 1806028"/>
                    <a:gd name="connsiteX17" fmla="*/ 1465464 w 1503564"/>
                    <a:gd name="connsiteY17" fmla="*/ 927824 h 1806028"/>
                    <a:gd name="connsiteX18" fmla="*/ 1495944 w 1503564"/>
                    <a:gd name="connsiteY18" fmla="*/ 958304 h 1806028"/>
                    <a:gd name="connsiteX19" fmla="*/ 1503564 w 1503564"/>
                    <a:gd name="connsiteY19" fmla="*/ 1042124 h 1806028"/>
                    <a:gd name="connsiteX20" fmla="*/ 1442604 w 1503564"/>
                    <a:gd name="connsiteY20" fmla="*/ 1095464 h 1806028"/>
                    <a:gd name="connsiteX21" fmla="*/ 1404504 w 1503564"/>
                    <a:gd name="connsiteY21" fmla="*/ 1209764 h 1806028"/>
                    <a:gd name="connsiteX22" fmla="*/ 1252104 w 1503564"/>
                    <a:gd name="connsiteY22" fmla="*/ 1293584 h 1806028"/>
                    <a:gd name="connsiteX23" fmla="*/ 1175904 w 1503564"/>
                    <a:gd name="connsiteY23" fmla="*/ 1362164 h 1806028"/>
                    <a:gd name="connsiteX24" fmla="*/ 1069224 w 1503564"/>
                    <a:gd name="connsiteY24" fmla="*/ 1346924 h 1806028"/>
                    <a:gd name="connsiteX25" fmla="*/ 947304 w 1503564"/>
                    <a:gd name="connsiteY25" fmla="*/ 1324064 h 1806028"/>
                    <a:gd name="connsiteX26" fmla="*/ 901584 w 1503564"/>
                    <a:gd name="connsiteY26" fmla="*/ 1331684 h 1806028"/>
                    <a:gd name="connsiteX27" fmla="*/ 901584 w 1503564"/>
                    <a:gd name="connsiteY27" fmla="*/ 1362164 h 1806028"/>
                    <a:gd name="connsiteX28" fmla="*/ 840624 w 1503564"/>
                    <a:gd name="connsiteY28" fmla="*/ 1438364 h 1806028"/>
                    <a:gd name="connsiteX29" fmla="*/ 850784 w 1503564"/>
                    <a:gd name="connsiteY29" fmla="*/ 1461224 h 1806028"/>
                    <a:gd name="connsiteX30" fmla="*/ 789824 w 1503564"/>
                    <a:gd name="connsiteY30" fmla="*/ 1491704 h 1806028"/>
                    <a:gd name="connsiteX31" fmla="*/ 742200 w 1503564"/>
                    <a:gd name="connsiteY31" fmla="*/ 1459954 h 1806028"/>
                    <a:gd name="connsiteX32" fmla="*/ 710448 w 1503564"/>
                    <a:gd name="connsiteY32" fmla="*/ 1469480 h 1806028"/>
                    <a:gd name="connsiteX33" fmla="*/ 653300 w 1503564"/>
                    <a:gd name="connsiteY33" fmla="*/ 1453604 h 1806028"/>
                    <a:gd name="connsiteX34" fmla="*/ 564400 w 1503564"/>
                    <a:gd name="connsiteY34" fmla="*/ 1440904 h 1806028"/>
                    <a:gd name="connsiteX35" fmla="*/ 453272 w 1503564"/>
                    <a:gd name="connsiteY35" fmla="*/ 1523454 h 1806028"/>
                    <a:gd name="connsiteX36" fmla="*/ 354848 w 1503564"/>
                    <a:gd name="connsiteY36" fmla="*/ 1529804 h 1806028"/>
                    <a:gd name="connsiteX37" fmla="*/ 307224 w 1503564"/>
                    <a:gd name="connsiteY37" fmla="*/ 1580604 h 1806028"/>
                    <a:gd name="connsiteX38" fmla="*/ 326272 w 1503564"/>
                    <a:gd name="connsiteY38" fmla="*/ 1621880 h 1806028"/>
                    <a:gd name="connsiteX39" fmla="*/ 300872 w 1503564"/>
                    <a:gd name="connsiteY39" fmla="*/ 1653628 h 1806028"/>
                    <a:gd name="connsiteX40" fmla="*/ 338976 w 1503564"/>
                    <a:gd name="connsiteY40" fmla="*/ 1710780 h 1806028"/>
                    <a:gd name="connsiteX41" fmla="*/ 234200 w 1503564"/>
                    <a:gd name="connsiteY41" fmla="*/ 1806028 h 1806028"/>
                    <a:gd name="connsiteX42" fmla="*/ 154824 w 1503564"/>
                    <a:gd name="connsiteY42" fmla="*/ 1758404 h 1806028"/>
                    <a:gd name="connsiteX43" fmla="*/ 116724 w 1503564"/>
                    <a:gd name="connsiteY43" fmla="*/ 1707604 h 1806028"/>
                    <a:gd name="connsiteX44" fmla="*/ 62748 w 1503564"/>
                    <a:gd name="connsiteY44" fmla="*/ 1720304 h 1806028"/>
                    <a:gd name="connsiteX45" fmla="*/ 15124 w 1503564"/>
                    <a:gd name="connsiteY45" fmla="*/ 1669504 h 1806028"/>
                    <a:gd name="connsiteX46" fmla="*/ 0 w 1503564"/>
                    <a:gd name="connsiteY46" fmla="*/ 1571204 h 1806028"/>
                    <a:gd name="connsiteX47" fmla="*/ 2424 w 1503564"/>
                    <a:gd name="connsiteY47" fmla="*/ 1567904 h 1806028"/>
                    <a:gd name="connsiteX48" fmla="*/ 83388 w 1503564"/>
                    <a:gd name="connsiteY48" fmla="*/ 1382168 h 1806028"/>
                    <a:gd name="connsiteX49" fmla="*/ 83388 w 1503564"/>
                    <a:gd name="connsiteY49" fmla="*/ 1291680 h 1806028"/>
                    <a:gd name="connsiteX50" fmla="*/ 140536 w 1503564"/>
                    <a:gd name="connsiteY50" fmla="*/ 1182142 h 1806028"/>
                    <a:gd name="connsiteX51" fmla="*/ 145300 w 1503564"/>
                    <a:gd name="connsiteY51" fmla="*/ 572542 h 1806028"/>
                    <a:gd name="connsiteX52" fmla="*/ 447864 w 1503564"/>
                    <a:gd name="connsiteY52" fmla="*/ 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03564" h="1806028">
                      <a:moveTo>
                        <a:pt x="447864" y="0"/>
                      </a:moveTo>
                      <a:lnTo>
                        <a:pt x="619644" y="89624"/>
                      </a:lnTo>
                      <a:lnTo>
                        <a:pt x="695844" y="59144"/>
                      </a:lnTo>
                      <a:lnTo>
                        <a:pt x="726324" y="120104"/>
                      </a:lnTo>
                      <a:lnTo>
                        <a:pt x="833004" y="142964"/>
                      </a:lnTo>
                      <a:lnTo>
                        <a:pt x="901584" y="142964"/>
                      </a:lnTo>
                      <a:lnTo>
                        <a:pt x="993024" y="188684"/>
                      </a:lnTo>
                      <a:lnTo>
                        <a:pt x="939684" y="249644"/>
                      </a:lnTo>
                      <a:lnTo>
                        <a:pt x="977784" y="318224"/>
                      </a:lnTo>
                      <a:lnTo>
                        <a:pt x="954924" y="485864"/>
                      </a:lnTo>
                      <a:lnTo>
                        <a:pt x="924444" y="523964"/>
                      </a:lnTo>
                      <a:lnTo>
                        <a:pt x="924444" y="600164"/>
                      </a:lnTo>
                      <a:lnTo>
                        <a:pt x="985404" y="577304"/>
                      </a:lnTo>
                      <a:lnTo>
                        <a:pt x="993024" y="668744"/>
                      </a:lnTo>
                      <a:lnTo>
                        <a:pt x="1137804" y="752564"/>
                      </a:lnTo>
                      <a:lnTo>
                        <a:pt x="1229244" y="729704"/>
                      </a:lnTo>
                      <a:lnTo>
                        <a:pt x="1351164" y="798284"/>
                      </a:lnTo>
                      <a:lnTo>
                        <a:pt x="1465464" y="927824"/>
                      </a:lnTo>
                      <a:lnTo>
                        <a:pt x="1495944" y="958304"/>
                      </a:lnTo>
                      <a:lnTo>
                        <a:pt x="1503564" y="1042124"/>
                      </a:lnTo>
                      <a:lnTo>
                        <a:pt x="1442604" y="1095464"/>
                      </a:lnTo>
                      <a:lnTo>
                        <a:pt x="1404504" y="1209764"/>
                      </a:lnTo>
                      <a:lnTo>
                        <a:pt x="1252104" y="1293584"/>
                      </a:lnTo>
                      <a:lnTo>
                        <a:pt x="1175904" y="1362164"/>
                      </a:lnTo>
                      <a:lnTo>
                        <a:pt x="1069224" y="1346924"/>
                      </a:lnTo>
                      <a:lnTo>
                        <a:pt x="947304" y="1324064"/>
                      </a:lnTo>
                      <a:lnTo>
                        <a:pt x="901584" y="1331684"/>
                      </a:lnTo>
                      <a:lnTo>
                        <a:pt x="901584" y="1362164"/>
                      </a:lnTo>
                      <a:lnTo>
                        <a:pt x="840624" y="1438364"/>
                      </a:lnTo>
                      <a:lnTo>
                        <a:pt x="850784" y="1461224"/>
                      </a:lnTo>
                      <a:lnTo>
                        <a:pt x="789824" y="1491704"/>
                      </a:lnTo>
                      <a:lnTo>
                        <a:pt x="742200" y="1459954"/>
                      </a:lnTo>
                      <a:lnTo>
                        <a:pt x="710448" y="1469480"/>
                      </a:lnTo>
                      <a:lnTo>
                        <a:pt x="653300" y="1453604"/>
                      </a:lnTo>
                      <a:lnTo>
                        <a:pt x="564400" y="1440904"/>
                      </a:lnTo>
                      <a:lnTo>
                        <a:pt x="453272" y="1523454"/>
                      </a:lnTo>
                      <a:lnTo>
                        <a:pt x="354848" y="1529804"/>
                      </a:lnTo>
                      <a:lnTo>
                        <a:pt x="307224" y="1580604"/>
                      </a:lnTo>
                      <a:lnTo>
                        <a:pt x="326272" y="1621880"/>
                      </a:lnTo>
                      <a:lnTo>
                        <a:pt x="300872" y="1653628"/>
                      </a:lnTo>
                      <a:lnTo>
                        <a:pt x="338976" y="1710780"/>
                      </a:lnTo>
                      <a:lnTo>
                        <a:pt x="234200" y="1806028"/>
                      </a:lnTo>
                      <a:lnTo>
                        <a:pt x="154824" y="1758404"/>
                      </a:lnTo>
                      <a:lnTo>
                        <a:pt x="116724" y="1707604"/>
                      </a:lnTo>
                      <a:lnTo>
                        <a:pt x="62748" y="1720304"/>
                      </a:lnTo>
                      <a:lnTo>
                        <a:pt x="15124" y="1669504"/>
                      </a:lnTo>
                      <a:lnTo>
                        <a:pt x="0" y="1571204"/>
                      </a:lnTo>
                      <a:lnTo>
                        <a:pt x="2424" y="1567904"/>
                      </a:lnTo>
                      <a:lnTo>
                        <a:pt x="83388" y="1382168"/>
                      </a:lnTo>
                      <a:lnTo>
                        <a:pt x="83388" y="1291680"/>
                      </a:lnTo>
                      <a:lnTo>
                        <a:pt x="140536" y="1182142"/>
                      </a:lnTo>
                      <a:cubicBezTo>
                        <a:pt x="142124" y="978942"/>
                        <a:pt x="143712" y="775742"/>
                        <a:pt x="145300" y="572542"/>
                      </a:cubicBezTo>
                      <a:lnTo>
                        <a:pt x="4478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4" name="フリーフォーム: 図形 1323">
                  <a:extLst>
                    <a:ext uri="{FF2B5EF4-FFF2-40B4-BE49-F238E27FC236}">
                      <a16:creationId xmlns:a16="http://schemas.microsoft.com/office/drawing/2014/main" id="{EBD61541-C16F-4EC4-994D-DE2AA5AAE965}"/>
                    </a:ext>
                  </a:extLst>
                </p:cNvPr>
                <p:cNvSpPr/>
                <p:nvPr/>
              </p:nvSpPr>
              <p:spPr>
                <a:xfrm>
                  <a:off x="40737804" y="18961100"/>
                  <a:ext cx="593076" cy="982876"/>
                </a:xfrm>
                <a:custGeom>
                  <a:avLst/>
                  <a:gdLst>
                    <a:gd name="connsiteX0" fmla="*/ 286372 w 593076"/>
                    <a:gd name="connsiteY0" fmla="*/ 0 h 982876"/>
                    <a:gd name="connsiteX1" fmla="*/ 375272 w 593076"/>
                    <a:gd name="connsiteY1" fmla="*/ 12700 h 982876"/>
                    <a:gd name="connsiteX2" fmla="*/ 432420 w 593076"/>
                    <a:gd name="connsiteY2" fmla="*/ 28576 h 982876"/>
                    <a:gd name="connsiteX3" fmla="*/ 464172 w 593076"/>
                    <a:gd name="connsiteY3" fmla="*/ 19050 h 982876"/>
                    <a:gd name="connsiteX4" fmla="*/ 511796 w 593076"/>
                    <a:gd name="connsiteY4" fmla="*/ 50800 h 982876"/>
                    <a:gd name="connsiteX5" fmla="*/ 572756 w 593076"/>
                    <a:gd name="connsiteY5" fmla="*/ 20320 h 982876"/>
                    <a:gd name="connsiteX6" fmla="*/ 593076 w 593076"/>
                    <a:gd name="connsiteY6" fmla="*/ 66040 h 982876"/>
                    <a:gd name="connsiteX7" fmla="*/ 585456 w 593076"/>
                    <a:gd name="connsiteY7" fmla="*/ 233680 h 982876"/>
                    <a:gd name="connsiteX8" fmla="*/ 554976 w 593076"/>
                    <a:gd name="connsiteY8" fmla="*/ 294640 h 982876"/>
                    <a:gd name="connsiteX9" fmla="*/ 593076 w 593076"/>
                    <a:gd name="connsiteY9" fmla="*/ 363220 h 982876"/>
                    <a:gd name="connsiteX10" fmla="*/ 593076 w 593076"/>
                    <a:gd name="connsiteY10" fmla="*/ 431800 h 982876"/>
                    <a:gd name="connsiteX11" fmla="*/ 547356 w 593076"/>
                    <a:gd name="connsiteY11" fmla="*/ 508000 h 982876"/>
                    <a:gd name="connsiteX12" fmla="*/ 478776 w 593076"/>
                    <a:gd name="connsiteY12" fmla="*/ 515620 h 982876"/>
                    <a:gd name="connsiteX13" fmla="*/ 478776 w 593076"/>
                    <a:gd name="connsiteY13" fmla="*/ 660400 h 982876"/>
                    <a:gd name="connsiteX14" fmla="*/ 440676 w 593076"/>
                    <a:gd name="connsiteY14" fmla="*/ 706120 h 982876"/>
                    <a:gd name="connsiteX15" fmla="*/ 448296 w 593076"/>
                    <a:gd name="connsiteY15" fmla="*/ 767080 h 982876"/>
                    <a:gd name="connsiteX16" fmla="*/ 455916 w 593076"/>
                    <a:gd name="connsiteY16" fmla="*/ 812800 h 982876"/>
                    <a:gd name="connsiteX17" fmla="*/ 402576 w 593076"/>
                    <a:gd name="connsiteY17" fmla="*/ 934720 h 982876"/>
                    <a:gd name="connsiteX18" fmla="*/ 402576 w 593076"/>
                    <a:gd name="connsiteY18" fmla="*/ 982876 h 982876"/>
                    <a:gd name="connsiteX19" fmla="*/ 343520 w 593076"/>
                    <a:gd name="connsiteY19" fmla="*/ 927100 h 982876"/>
                    <a:gd name="connsiteX20" fmla="*/ 200644 w 593076"/>
                    <a:gd name="connsiteY20" fmla="*/ 911224 h 982876"/>
                    <a:gd name="connsiteX21" fmla="*/ 200644 w 593076"/>
                    <a:gd name="connsiteY21" fmla="*/ 854076 h 982876"/>
                    <a:gd name="connsiteX22" fmla="*/ 181596 w 593076"/>
                    <a:gd name="connsiteY22" fmla="*/ 815976 h 982876"/>
                    <a:gd name="connsiteX23" fmla="*/ 210172 w 593076"/>
                    <a:gd name="connsiteY23" fmla="*/ 787400 h 982876"/>
                    <a:gd name="connsiteX24" fmla="*/ 213348 w 593076"/>
                    <a:gd name="connsiteY24" fmla="*/ 720724 h 982876"/>
                    <a:gd name="connsiteX25" fmla="*/ 108572 w 593076"/>
                    <a:gd name="connsiteY25" fmla="*/ 631824 h 982876"/>
                    <a:gd name="connsiteX26" fmla="*/ 102220 w 593076"/>
                    <a:gd name="connsiteY26" fmla="*/ 501650 h 982876"/>
                    <a:gd name="connsiteX27" fmla="*/ 92696 w 593076"/>
                    <a:gd name="connsiteY27" fmla="*/ 473076 h 982876"/>
                    <a:gd name="connsiteX28" fmla="*/ 92696 w 593076"/>
                    <a:gd name="connsiteY28" fmla="*/ 384176 h 982876"/>
                    <a:gd name="connsiteX29" fmla="*/ 45072 w 593076"/>
                    <a:gd name="connsiteY29" fmla="*/ 336550 h 982876"/>
                    <a:gd name="connsiteX30" fmla="*/ 0 w 593076"/>
                    <a:gd name="connsiteY30" fmla="*/ 325282 h 982876"/>
                    <a:gd name="connsiteX31" fmla="*/ 60948 w 593076"/>
                    <a:gd name="connsiteY31" fmla="*/ 269876 h 982876"/>
                    <a:gd name="connsiteX32" fmla="*/ 22844 w 593076"/>
                    <a:gd name="connsiteY32" fmla="*/ 212724 h 982876"/>
                    <a:gd name="connsiteX33" fmla="*/ 48244 w 593076"/>
                    <a:gd name="connsiteY33" fmla="*/ 180976 h 982876"/>
                    <a:gd name="connsiteX34" fmla="*/ 29196 w 593076"/>
                    <a:gd name="connsiteY34" fmla="*/ 139700 h 982876"/>
                    <a:gd name="connsiteX35" fmla="*/ 76820 w 593076"/>
                    <a:gd name="connsiteY35" fmla="*/ 88900 h 982876"/>
                    <a:gd name="connsiteX36" fmla="*/ 175244 w 593076"/>
                    <a:gd name="connsiteY36" fmla="*/ 82550 h 982876"/>
                    <a:gd name="connsiteX37" fmla="*/ 286372 w 593076"/>
                    <a:gd name="connsiteY37" fmla="*/ 0 h 982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3076" h="982876">
                      <a:moveTo>
                        <a:pt x="286372" y="0"/>
                      </a:moveTo>
                      <a:lnTo>
                        <a:pt x="375272" y="12700"/>
                      </a:lnTo>
                      <a:lnTo>
                        <a:pt x="432420" y="28576"/>
                      </a:lnTo>
                      <a:lnTo>
                        <a:pt x="464172" y="19050"/>
                      </a:lnTo>
                      <a:lnTo>
                        <a:pt x="511796" y="50800"/>
                      </a:lnTo>
                      <a:lnTo>
                        <a:pt x="572756" y="20320"/>
                      </a:lnTo>
                      <a:lnTo>
                        <a:pt x="593076" y="66040"/>
                      </a:lnTo>
                      <a:lnTo>
                        <a:pt x="585456" y="233680"/>
                      </a:lnTo>
                      <a:lnTo>
                        <a:pt x="554976" y="294640"/>
                      </a:lnTo>
                      <a:lnTo>
                        <a:pt x="593076" y="363220"/>
                      </a:lnTo>
                      <a:lnTo>
                        <a:pt x="593076" y="431800"/>
                      </a:lnTo>
                      <a:lnTo>
                        <a:pt x="547356" y="508000"/>
                      </a:lnTo>
                      <a:lnTo>
                        <a:pt x="478776" y="515620"/>
                      </a:lnTo>
                      <a:lnTo>
                        <a:pt x="478776" y="660400"/>
                      </a:lnTo>
                      <a:lnTo>
                        <a:pt x="440676" y="706120"/>
                      </a:lnTo>
                      <a:lnTo>
                        <a:pt x="448296" y="767080"/>
                      </a:lnTo>
                      <a:lnTo>
                        <a:pt x="455916" y="812800"/>
                      </a:lnTo>
                      <a:lnTo>
                        <a:pt x="402576" y="934720"/>
                      </a:lnTo>
                      <a:lnTo>
                        <a:pt x="402576" y="982876"/>
                      </a:lnTo>
                      <a:lnTo>
                        <a:pt x="343520" y="927100"/>
                      </a:lnTo>
                      <a:lnTo>
                        <a:pt x="200644" y="911224"/>
                      </a:lnTo>
                      <a:lnTo>
                        <a:pt x="200644" y="854076"/>
                      </a:lnTo>
                      <a:lnTo>
                        <a:pt x="181596" y="815976"/>
                      </a:lnTo>
                      <a:lnTo>
                        <a:pt x="210172" y="787400"/>
                      </a:lnTo>
                      <a:lnTo>
                        <a:pt x="213348" y="720724"/>
                      </a:lnTo>
                      <a:lnTo>
                        <a:pt x="108572" y="631824"/>
                      </a:lnTo>
                      <a:lnTo>
                        <a:pt x="102220" y="501650"/>
                      </a:lnTo>
                      <a:lnTo>
                        <a:pt x="92696" y="473076"/>
                      </a:lnTo>
                      <a:lnTo>
                        <a:pt x="92696" y="384176"/>
                      </a:lnTo>
                      <a:lnTo>
                        <a:pt x="45072" y="336550"/>
                      </a:lnTo>
                      <a:lnTo>
                        <a:pt x="0" y="325282"/>
                      </a:lnTo>
                      <a:lnTo>
                        <a:pt x="60948" y="269876"/>
                      </a:lnTo>
                      <a:lnTo>
                        <a:pt x="22844" y="212724"/>
                      </a:lnTo>
                      <a:lnTo>
                        <a:pt x="48244" y="180976"/>
                      </a:lnTo>
                      <a:lnTo>
                        <a:pt x="29196" y="139700"/>
                      </a:lnTo>
                      <a:lnTo>
                        <a:pt x="76820" y="88900"/>
                      </a:lnTo>
                      <a:lnTo>
                        <a:pt x="175244" y="82550"/>
                      </a:lnTo>
                      <a:lnTo>
                        <a:pt x="2863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4BC50099-029A-47F7-891C-C7F09D30DB62}"/>
                    </a:ext>
                  </a:extLst>
                </p:cNvPr>
                <p:cNvSpPr/>
                <p:nvPr/>
              </p:nvSpPr>
              <p:spPr>
                <a:xfrm>
                  <a:off x="35071468" y="22911688"/>
                  <a:ext cx="1433096" cy="1465962"/>
                </a:xfrm>
                <a:custGeom>
                  <a:avLst/>
                  <a:gdLst>
                    <a:gd name="connsiteX0" fmla="*/ 1294876 w 1433096"/>
                    <a:gd name="connsiteY0" fmla="*/ 0 h 1465962"/>
                    <a:gd name="connsiteX1" fmla="*/ 1299744 w 1433096"/>
                    <a:gd name="connsiteY1" fmla="*/ 10224 h 1465962"/>
                    <a:gd name="connsiteX2" fmla="*/ 1337844 w 1433096"/>
                    <a:gd name="connsiteY2" fmla="*/ 86424 h 1465962"/>
                    <a:gd name="connsiteX3" fmla="*/ 1299744 w 1433096"/>
                    <a:gd name="connsiteY3" fmla="*/ 200724 h 1465962"/>
                    <a:gd name="connsiteX4" fmla="*/ 1366420 w 1433096"/>
                    <a:gd name="connsiteY4" fmla="*/ 295976 h 1465962"/>
                    <a:gd name="connsiteX5" fmla="*/ 1371180 w 1433096"/>
                    <a:gd name="connsiteY5" fmla="*/ 596012 h 1465962"/>
                    <a:gd name="connsiteX6" fmla="*/ 1423572 w 1433096"/>
                    <a:gd name="connsiteY6" fmla="*/ 662688 h 1465962"/>
                    <a:gd name="connsiteX7" fmla="*/ 1433096 w 1433096"/>
                    <a:gd name="connsiteY7" fmla="*/ 753176 h 1465962"/>
                    <a:gd name="connsiteX8" fmla="*/ 1328320 w 1433096"/>
                    <a:gd name="connsiteY8" fmla="*/ 762700 h 1465962"/>
                    <a:gd name="connsiteX9" fmla="*/ 1299744 w 1433096"/>
                    <a:gd name="connsiteY9" fmla="*/ 872236 h 1465962"/>
                    <a:gd name="connsiteX10" fmla="*/ 1214020 w 1433096"/>
                    <a:gd name="connsiteY10" fmla="*/ 857950 h 1465962"/>
                    <a:gd name="connsiteX11" fmla="*/ 1092408 w 1433096"/>
                    <a:gd name="connsiteY11" fmla="*/ 945262 h 1465962"/>
                    <a:gd name="connsiteX12" fmla="*/ 1079084 w 1433096"/>
                    <a:gd name="connsiteY12" fmla="*/ 945262 h 1465962"/>
                    <a:gd name="connsiteX13" fmla="*/ 1072732 w 1433096"/>
                    <a:gd name="connsiteY13" fmla="*/ 907162 h 1465962"/>
                    <a:gd name="connsiteX14" fmla="*/ 1015580 w 1433096"/>
                    <a:gd name="connsiteY14" fmla="*/ 900812 h 1465962"/>
                    <a:gd name="connsiteX15" fmla="*/ 971132 w 1433096"/>
                    <a:gd name="connsiteY15" fmla="*/ 938912 h 1465962"/>
                    <a:gd name="connsiteX16" fmla="*/ 818732 w 1433096"/>
                    <a:gd name="connsiteY16" fmla="*/ 875412 h 1465962"/>
                    <a:gd name="connsiteX17" fmla="*/ 755232 w 1433096"/>
                    <a:gd name="connsiteY17" fmla="*/ 919862 h 1465962"/>
                    <a:gd name="connsiteX18" fmla="*/ 685380 w 1433096"/>
                    <a:gd name="connsiteY18" fmla="*/ 900812 h 1465962"/>
                    <a:gd name="connsiteX19" fmla="*/ 666332 w 1433096"/>
                    <a:gd name="connsiteY19" fmla="*/ 996062 h 1465962"/>
                    <a:gd name="connsiteX20" fmla="*/ 698084 w 1433096"/>
                    <a:gd name="connsiteY20" fmla="*/ 1040512 h 1465962"/>
                    <a:gd name="connsiteX21" fmla="*/ 698084 w 1433096"/>
                    <a:gd name="connsiteY21" fmla="*/ 1097662 h 1465962"/>
                    <a:gd name="connsiteX22" fmla="*/ 647284 w 1433096"/>
                    <a:gd name="connsiteY22" fmla="*/ 1161162 h 1465962"/>
                    <a:gd name="connsiteX23" fmla="*/ 507580 w 1433096"/>
                    <a:gd name="connsiteY23" fmla="*/ 1351662 h 1465962"/>
                    <a:gd name="connsiteX24" fmla="*/ 469484 w 1433096"/>
                    <a:gd name="connsiteY24" fmla="*/ 1389762 h 1465962"/>
                    <a:gd name="connsiteX25" fmla="*/ 456780 w 1433096"/>
                    <a:gd name="connsiteY25" fmla="*/ 1421512 h 1465962"/>
                    <a:gd name="connsiteX26" fmla="*/ 374232 w 1433096"/>
                    <a:gd name="connsiteY26" fmla="*/ 1465962 h 1465962"/>
                    <a:gd name="connsiteX27" fmla="*/ 323432 w 1433096"/>
                    <a:gd name="connsiteY27" fmla="*/ 1415162 h 1465962"/>
                    <a:gd name="connsiteX28" fmla="*/ 361532 w 1433096"/>
                    <a:gd name="connsiteY28" fmla="*/ 1345312 h 1465962"/>
                    <a:gd name="connsiteX29" fmla="*/ 278980 w 1433096"/>
                    <a:gd name="connsiteY29" fmla="*/ 1231012 h 1465962"/>
                    <a:gd name="connsiteX30" fmla="*/ 278980 w 1433096"/>
                    <a:gd name="connsiteY30" fmla="*/ 1040512 h 1465962"/>
                    <a:gd name="connsiteX31" fmla="*/ 209132 w 1433096"/>
                    <a:gd name="connsiteY31" fmla="*/ 989712 h 1465962"/>
                    <a:gd name="connsiteX32" fmla="*/ 190084 w 1433096"/>
                    <a:gd name="connsiteY32" fmla="*/ 932562 h 1465962"/>
                    <a:gd name="connsiteX33" fmla="*/ 240884 w 1433096"/>
                    <a:gd name="connsiteY33" fmla="*/ 913512 h 1465962"/>
                    <a:gd name="connsiteX34" fmla="*/ 240884 w 1433096"/>
                    <a:gd name="connsiteY34" fmla="*/ 843662 h 1465962"/>
                    <a:gd name="connsiteX35" fmla="*/ 202780 w 1433096"/>
                    <a:gd name="connsiteY35" fmla="*/ 780162 h 1465962"/>
                    <a:gd name="connsiteX36" fmla="*/ 75780 w 1433096"/>
                    <a:gd name="connsiteY36" fmla="*/ 754762 h 1465962"/>
                    <a:gd name="connsiteX37" fmla="*/ 0 w 1433096"/>
                    <a:gd name="connsiteY37" fmla="*/ 651916 h 1465962"/>
                    <a:gd name="connsiteX38" fmla="*/ 4344 w 1433096"/>
                    <a:gd name="connsiteY38" fmla="*/ 653162 h 1465962"/>
                    <a:gd name="connsiteX39" fmla="*/ 537744 w 1433096"/>
                    <a:gd name="connsiteY39" fmla="*/ 448376 h 1465962"/>
                    <a:gd name="connsiteX40" fmla="*/ 599656 w 1433096"/>
                    <a:gd name="connsiteY40" fmla="*/ 376936 h 1465962"/>
                    <a:gd name="connsiteX41" fmla="*/ 733008 w 1433096"/>
                    <a:gd name="connsiteY41" fmla="*/ 381700 h 1465962"/>
                    <a:gd name="connsiteX42" fmla="*/ 904456 w 1433096"/>
                    <a:gd name="connsiteY42" fmla="*/ 286450 h 1465962"/>
                    <a:gd name="connsiteX43" fmla="*/ 928268 w 1433096"/>
                    <a:gd name="connsiteY43" fmla="*/ 253112 h 1465962"/>
                    <a:gd name="connsiteX44" fmla="*/ 966372 w 1433096"/>
                    <a:gd name="connsiteY44" fmla="*/ 234062 h 1465962"/>
                    <a:gd name="connsiteX45" fmla="*/ 1085432 w 1433096"/>
                    <a:gd name="connsiteY45" fmla="*/ 124524 h 1465962"/>
                    <a:gd name="connsiteX46" fmla="*/ 1180684 w 1433096"/>
                    <a:gd name="connsiteY46" fmla="*/ 119762 h 1465962"/>
                    <a:gd name="connsiteX47" fmla="*/ 1294876 w 1433096"/>
                    <a:gd name="connsiteY47" fmla="*/ 0 h 146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433096" h="1465962">
                      <a:moveTo>
                        <a:pt x="1294876" y="0"/>
                      </a:moveTo>
                      <a:lnTo>
                        <a:pt x="1299744" y="10224"/>
                      </a:lnTo>
                      <a:lnTo>
                        <a:pt x="1337844" y="86424"/>
                      </a:lnTo>
                      <a:lnTo>
                        <a:pt x="1299744" y="200724"/>
                      </a:lnTo>
                      <a:lnTo>
                        <a:pt x="1366420" y="295976"/>
                      </a:lnTo>
                      <a:cubicBezTo>
                        <a:pt x="1368008" y="395988"/>
                        <a:pt x="1369596" y="496000"/>
                        <a:pt x="1371180" y="596012"/>
                      </a:cubicBezTo>
                      <a:lnTo>
                        <a:pt x="1423572" y="662688"/>
                      </a:lnTo>
                      <a:lnTo>
                        <a:pt x="1433096" y="753176"/>
                      </a:lnTo>
                      <a:lnTo>
                        <a:pt x="1328320" y="762700"/>
                      </a:lnTo>
                      <a:lnTo>
                        <a:pt x="1299744" y="872236"/>
                      </a:lnTo>
                      <a:lnTo>
                        <a:pt x="1214020" y="857950"/>
                      </a:lnTo>
                      <a:lnTo>
                        <a:pt x="1092408" y="945262"/>
                      </a:lnTo>
                      <a:lnTo>
                        <a:pt x="1079084" y="945262"/>
                      </a:lnTo>
                      <a:lnTo>
                        <a:pt x="1072732" y="907162"/>
                      </a:lnTo>
                      <a:lnTo>
                        <a:pt x="1015580" y="900812"/>
                      </a:lnTo>
                      <a:lnTo>
                        <a:pt x="971132" y="938912"/>
                      </a:lnTo>
                      <a:lnTo>
                        <a:pt x="818732" y="875412"/>
                      </a:lnTo>
                      <a:lnTo>
                        <a:pt x="755232" y="919862"/>
                      </a:lnTo>
                      <a:lnTo>
                        <a:pt x="685380" y="900812"/>
                      </a:lnTo>
                      <a:lnTo>
                        <a:pt x="666332" y="996062"/>
                      </a:lnTo>
                      <a:lnTo>
                        <a:pt x="698084" y="1040512"/>
                      </a:lnTo>
                      <a:lnTo>
                        <a:pt x="698084" y="1097662"/>
                      </a:lnTo>
                      <a:lnTo>
                        <a:pt x="647284" y="1161162"/>
                      </a:lnTo>
                      <a:lnTo>
                        <a:pt x="507580" y="1351662"/>
                      </a:lnTo>
                      <a:lnTo>
                        <a:pt x="469484" y="1389762"/>
                      </a:lnTo>
                      <a:lnTo>
                        <a:pt x="456780" y="1421512"/>
                      </a:lnTo>
                      <a:lnTo>
                        <a:pt x="374232" y="1465962"/>
                      </a:lnTo>
                      <a:lnTo>
                        <a:pt x="323432" y="1415162"/>
                      </a:lnTo>
                      <a:lnTo>
                        <a:pt x="361532" y="1345312"/>
                      </a:lnTo>
                      <a:lnTo>
                        <a:pt x="278980" y="1231012"/>
                      </a:lnTo>
                      <a:lnTo>
                        <a:pt x="278980" y="1040512"/>
                      </a:lnTo>
                      <a:lnTo>
                        <a:pt x="209132" y="989712"/>
                      </a:lnTo>
                      <a:lnTo>
                        <a:pt x="190084" y="932562"/>
                      </a:lnTo>
                      <a:lnTo>
                        <a:pt x="240884" y="913512"/>
                      </a:lnTo>
                      <a:lnTo>
                        <a:pt x="240884" y="843662"/>
                      </a:lnTo>
                      <a:lnTo>
                        <a:pt x="202780" y="780162"/>
                      </a:lnTo>
                      <a:lnTo>
                        <a:pt x="75780" y="754762"/>
                      </a:lnTo>
                      <a:lnTo>
                        <a:pt x="0" y="651916"/>
                      </a:lnTo>
                      <a:lnTo>
                        <a:pt x="4344" y="653162"/>
                      </a:lnTo>
                      <a:lnTo>
                        <a:pt x="537744" y="448376"/>
                      </a:lnTo>
                      <a:lnTo>
                        <a:pt x="599656" y="376936"/>
                      </a:lnTo>
                      <a:lnTo>
                        <a:pt x="733008" y="381700"/>
                      </a:lnTo>
                      <a:lnTo>
                        <a:pt x="904456" y="286450"/>
                      </a:lnTo>
                      <a:lnTo>
                        <a:pt x="928268" y="253112"/>
                      </a:lnTo>
                      <a:lnTo>
                        <a:pt x="966372" y="234062"/>
                      </a:lnTo>
                      <a:lnTo>
                        <a:pt x="1085432" y="124524"/>
                      </a:lnTo>
                      <a:lnTo>
                        <a:pt x="1180684" y="119762"/>
                      </a:lnTo>
                      <a:lnTo>
                        <a:pt x="12948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6" name="フリーフォーム: 図形 1325">
                  <a:extLst>
                    <a:ext uri="{FF2B5EF4-FFF2-40B4-BE49-F238E27FC236}">
                      <a16:creationId xmlns:a16="http://schemas.microsoft.com/office/drawing/2014/main" id="{C50ECE0D-2AE6-4E04-9997-868D7566D1FC}"/>
                    </a:ext>
                  </a:extLst>
                </p:cNvPr>
                <p:cNvSpPr/>
                <p:nvPr/>
              </p:nvSpPr>
              <p:spPr>
                <a:xfrm>
                  <a:off x="36163876" y="23207664"/>
                  <a:ext cx="1139488" cy="1017586"/>
                </a:xfrm>
                <a:custGeom>
                  <a:avLst/>
                  <a:gdLst>
                    <a:gd name="connsiteX0" fmla="*/ 578812 w 1139488"/>
                    <a:gd name="connsiteY0" fmla="*/ 0 h 1017586"/>
                    <a:gd name="connsiteX1" fmla="*/ 735972 w 1139488"/>
                    <a:gd name="connsiteY1" fmla="*/ 9524 h 1017586"/>
                    <a:gd name="connsiteX2" fmla="*/ 859800 w 1139488"/>
                    <a:gd name="connsiteY2" fmla="*/ 138112 h 1017586"/>
                    <a:gd name="connsiteX3" fmla="*/ 883612 w 1139488"/>
                    <a:gd name="connsiteY3" fmla="*/ 266700 h 1017586"/>
                    <a:gd name="connsiteX4" fmla="*/ 940764 w 1139488"/>
                    <a:gd name="connsiteY4" fmla="*/ 280986 h 1017586"/>
                    <a:gd name="connsiteX5" fmla="*/ 1045536 w 1139488"/>
                    <a:gd name="connsiteY5" fmla="*/ 314324 h 1017586"/>
                    <a:gd name="connsiteX6" fmla="*/ 1139488 w 1139488"/>
                    <a:gd name="connsiteY6" fmla="*/ 402214 h 1017586"/>
                    <a:gd name="connsiteX7" fmla="*/ 1129676 w 1139488"/>
                    <a:gd name="connsiteY7" fmla="*/ 490536 h 1017586"/>
                    <a:gd name="connsiteX8" fmla="*/ 1009024 w 1139488"/>
                    <a:gd name="connsiteY8" fmla="*/ 554036 h 1017586"/>
                    <a:gd name="connsiteX9" fmla="*/ 964572 w 1139488"/>
                    <a:gd name="connsiteY9" fmla="*/ 573086 h 1017586"/>
                    <a:gd name="connsiteX10" fmla="*/ 894724 w 1139488"/>
                    <a:gd name="connsiteY10" fmla="*/ 642936 h 1017586"/>
                    <a:gd name="connsiteX11" fmla="*/ 913772 w 1139488"/>
                    <a:gd name="connsiteY11" fmla="*/ 738186 h 1017586"/>
                    <a:gd name="connsiteX12" fmla="*/ 894724 w 1139488"/>
                    <a:gd name="connsiteY12" fmla="*/ 776286 h 1017586"/>
                    <a:gd name="connsiteX13" fmla="*/ 913772 w 1139488"/>
                    <a:gd name="connsiteY13" fmla="*/ 833436 h 1017586"/>
                    <a:gd name="connsiteX14" fmla="*/ 850276 w 1139488"/>
                    <a:gd name="connsiteY14" fmla="*/ 884236 h 1017586"/>
                    <a:gd name="connsiteX15" fmla="*/ 831224 w 1139488"/>
                    <a:gd name="connsiteY15" fmla="*/ 814386 h 1017586"/>
                    <a:gd name="connsiteX16" fmla="*/ 761372 w 1139488"/>
                    <a:gd name="connsiteY16" fmla="*/ 769936 h 1017586"/>
                    <a:gd name="connsiteX17" fmla="*/ 729624 w 1139488"/>
                    <a:gd name="connsiteY17" fmla="*/ 795336 h 1017586"/>
                    <a:gd name="connsiteX18" fmla="*/ 640724 w 1139488"/>
                    <a:gd name="connsiteY18" fmla="*/ 788986 h 1017586"/>
                    <a:gd name="connsiteX19" fmla="*/ 577224 w 1139488"/>
                    <a:gd name="connsiteY19" fmla="*/ 846136 h 1017586"/>
                    <a:gd name="connsiteX20" fmla="*/ 469276 w 1139488"/>
                    <a:gd name="connsiteY20" fmla="*/ 865186 h 1017586"/>
                    <a:gd name="connsiteX21" fmla="*/ 380372 w 1139488"/>
                    <a:gd name="connsiteY21" fmla="*/ 852486 h 1017586"/>
                    <a:gd name="connsiteX22" fmla="*/ 316876 w 1139488"/>
                    <a:gd name="connsiteY22" fmla="*/ 852486 h 1017586"/>
                    <a:gd name="connsiteX23" fmla="*/ 234324 w 1139488"/>
                    <a:gd name="connsiteY23" fmla="*/ 954086 h 1017586"/>
                    <a:gd name="connsiteX24" fmla="*/ 234324 w 1139488"/>
                    <a:gd name="connsiteY24" fmla="*/ 1004886 h 1017586"/>
                    <a:gd name="connsiteX25" fmla="*/ 189876 w 1139488"/>
                    <a:gd name="connsiteY25" fmla="*/ 1017586 h 1017586"/>
                    <a:gd name="connsiteX26" fmla="*/ 5724 w 1139488"/>
                    <a:gd name="connsiteY26" fmla="*/ 935036 h 1017586"/>
                    <a:gd name="connsiteX27" fmla="*/ 50172 w 1139488"/>
                    <a:gd name="connsiteY27" fmla="*/ 865186 h 1017586"/>
                    <a:gd name="connsiteX28" fmla="*/ 43824 w 1139488"/>
                    <a:gd name="connsiteY28" fmla="*/ 827086 h 1017586"/>
                    <a:gd name="connsiteX29" fmla="*/ 81924 w 1139488"/>
                    <a:gd name="connsiteY29" fmla="*/ 757236 h 1017586"/>
                    <a:gd name="connsiteX30" fmla="*/ 75572 w 1139488"/>
                    <a:gd name="connsiteY30" fmla="*/ 687386 h 1017586"/>
                    <a:gd name="connsiteX31" fmla="*/ 43824 w 1139488"/>
                    <a:gd name="connsiteY31" fmla="*/ 687386 h 1017586"/>
                    <a:gd name="connsiteX32" fmla="*/ 18424 w 1139488"/>
                    <a:gd name="connsiteY32" fmla="*/ 649286 h 1017586"/>
                    <a:gd name="connsiteX33" fmla="*/ 0 w 1139488"/>
                    <a:gd name="connsiteY33" fmla="*/ 649286 h 1017586"/>
                    <a:gd name="connsiteX34" fmla="*/ 121612 w 1139488"/>
                    <a:gd name="connsiteY34" fmla="*/ 561974 h 1017586"/>
                    <a:gd name="connsiteX35" fmla="*/ 207336 w 1139488"/>
                    <a:gd name="connsiteY35" fmla="*/ 576260 h 1017586"/>
                    <a:gd name="connsiteX36" fmla="*/ 235912 w 1139488"/>
                    <a:gd name="connsiteY36" fmla="*/ 466724 h 1017586"/>
                    <a:gd name="connsiteX37" fmla="*/ 340688 w 1139488"/>
                    <a:gd name="connsiteY37" fmla="*/ 457200 h 1017586"/>
                    <a:gd name="connsiteX38" fmla="*/ 331164 w 1139488"/>
                    <a:gd name="connsiteY38" fmla="*/ 366712 h 1017586"/>
                    <a:gd name="connsiteX39" fmla="*/ 330464 w 1139488"/>
                    <a:gd name="connsiteY39" fmla="*/ 365824 h 1017586"/>
                    <a:gd name="connsiteX40" fmla="*/ 340688 w 1139488"/>
                    <a:gd name="connsiteY40" fmla="*/ 366712 h 1017586"/>
                    <a:gd name="connsiteX41" fmla="*/ 450224 w 1139488"/>
                    <a:gd name="connsiteY41" fmla="*/ 466724 h 1017586"/>
                    <a:gd name="connsiteX42" fmla="*/ 597860 w 1139488"/>
                    <a:gd name="connsiteY42" fmla="*/ 457200 h 1017586"/>
                    <a:gd name="connsiteX43" fmla="*/ 707400 w 1139488"/>
                    <a:gd name="connsiteY43" fmla="*/ 504824 h 1017586"/>
                    <a:gd name="connsiteX44" fmla="*/ 735972 w 1139488"/>
                    <a:gd name="connsiteY44" fmla="*/ 442912 h 1017586"/>
                    <a:gd name="connsiteX45" fmla="*/ 721688 w 1139488"/>
                    <a:gd name="connsiteY45" fmla="*/ 252412 h 1017586"/>
                    <a:gd name="connsiteX46" fmla="*/ 655012 w 1139488"/>
                    <a:gd name="connsiteY46" fmla="*/ 257174 h 1017586"/>
                    <a:gd name="connsiteX47" fmla="*/ 497848 w 1139488"/>
                    <a:gd name="connsiteY47" fmla="*/ 381000 h 1017586"/>
                    <a:gd name="connsiteX48" fmla="*/ 435936 w 1139488"/>
                    <a:gd name="connsiteY48" fmla="*/ 371474 h 1017586"/>
                    <a:gd name="connsiteX49" fmla="*/ 416888 w 1139488"/>
                    <a:gd name="connsiteY49" fmla="*/ 314324 h 1017586"/>
                    <a:gd name="connsiteX50" fmla="*/ 431172 w 1139488"/>
                    <a:gd name="connsiteY50" fmla="*/ 257174 h 1017586"/>
                    <a:gd name="connsiteX51" fmla="*/ 416888 w 1139488"/>
                    <a:gd name="connsiteY51" fmla="*/ 176212 h 1017586"/>
                    <a:gd name="connsiteX52" fmla="*/ 578812 w 1139488"/>
                    <a:gd name="connsiteY52" fmla="*/ 0 h 101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39488" h="1017586">
                      <a:moveTo>
                        <a:pt x="578812" y="0"/>
                      </a:moveTo>
                      <a:lnTo>
                        <a:pt x="735972" y="9524"/>
                      </a:lnTo>
                      <a:lnTo>
                        <a:pt x="859800" y="138112"/>
                      </a:lnTo>
                      <a:lnTo>
                        <a:pt x="883612" y="266700"/>
                      </a:lnTo>
                      <a:lnTo>
                        <a:pt x="940764" y="280986"/>
                      </a:lnTo>
                      <a:lnTo>
                        <a:pt x="1045536" y="314324"/>
                      </a:lnTo>
                      <a:lnTo>
                        <a:pt x="1139488" y="402214"/>
                      </a:lnTo>
                      <a:lnTo>
                        <a:pt x="1129676" y="490536"/>
                      </a:lnTo>
                      <a:lnTo>
                        <a:pt x="1009024" y="554036"/>
                      </a:lnTo>
                      <a:lnTo>
                        <a:pt x="964572" y="573086"/>
                      </a:lnTo>
                      <a:lnTo>
                        <a:pt x="894724" y="642936"/>
                      </a:lnTo>
                      <a:lnTo>
                        <a:pt x="913772" y="738186"/>
                      </a:lnTo>
                      <a:lnTo>
                        <a:pt x="894724" y="776286"/>
                      </a:lnTo>
                      <a:lnTo>
                        <a:pt x="913772" y="833436"/>
                      </a:lnTo>
                      <a:lnTo>
                        <a:pt x="850276" y="884236"/>
                      </a:lnTo>
                      <a:lnTo>
                        <a:pt x="831224" y="814386"/>
                      </a:lnTo>
                      <a:lnTo>
                        <a:pt x="761372" y="769936"/>
                      </a:lnTo>
                      <a:lnTo>
                        <a:pt x="729624" y="795336"/>
                      </a:lnTo>
                      <a:lnTo>
                        <a:pt x="640724" y="788986"/>
                      </a:lnTo>
                      <a:lnTo>
                        <a:pt x="577224" y="846136"/>
                      </a:lnTo>
                      <a:lnTo>
                        <a:pt x="469276" y="865186"/>
                      </a:lnTo>
                      <a:lnTo>
                        <a:pt x="380372" y="852486"/>
                      </a:lnTo>
                      <a:lnTo>
                        <a:pt x="316876" y="852486"/>
                      </a:lnTo>
                      <a:lnTo>
                        <a:pt x="234324" y="954086"/>
                      </a:lnTo>
                      <a:lnTo>
                        <a:pt x="234324" y="1004886"/>
                      </a:lnTo>
                      <a:lnTo>
                        <a:pt x="189876" y="1017586"/>
                      </a:lnTo>
                      <a:lnTo>
                        <a:pt x="5724" y="935036"/>
                      </a:lnTo>
                      <a:lnTo>
                        <a:pt x="50172" y="865186"/>
                      </a:lnTo>
                      <a:lnTo>
                        <a:pt x="43824" y="827086"/>
                      </a:lnTo>
                      <a:lnTo>
                        <a:pt x="81924" y="757236"/>
                      </a:lnTo>
                      <a:lnTo>
                        <a:pt x="75572" y="687386"/>
                      </a:lnTo>
                      <a:lnTo>
                        <a:pt x="43824" y="687386"/>
                      </a:lnTo>
                      <a:lnTo>
                        <a:pt x="18424" y="649286"/>
                      </a:lnTo>
                      <a:lnTo>
                        <a:pt x="0" y="649286"/>
                      </a:lnTo>
                      <a:lnTo>
                        <a:pt x="121612" y="561974"/>
                      </a:lnTo>
                      <a:lnTo>
                        <a:pt x="207336" y="576260"/>
                      </a:lnTo>
                      <a:lnTo>
                        <a:pt x="235912" y="466724"/>
                      </a:lnTo>
                      <a:lnTo>
                        <a:pt x="340688" y="457200"/>
                      </a:lnTo>
                      <a:lnTo>
                        <a:pt x="331164" y="366712"/>
                      </a:lnTo>
                      <a:lnTo>
                        <a:pt x="330464" y="365824"/>
                      </a:lnTo>
                      <a:lnTo>
                        <a:pt x="340688" y="366712"/>
                      </a:lnTo>
                      <a:lnTo>
                        <a:pt x="450224" y="466724"/>
                      </a:lnTo>
                      <a:lnTo>
                        <a:pt x="597860" y="457200"/>
                      </a:lnTo>
                      <a:lnTo>
                        <a:pt x="707400" y="504824"/>
                      </a:lnTo>
                      <a:lnTo>
                        <a:pt x="735972" y="442912"/>
                      </a:lnTo>
                      <a:lnTo>
                        <a:pt x="721688" y="252412"/>
                      </a:lnTo>
                      <a:lnTo>
                        <a:pt x="655012" y="257174"/>
                      </a:lnTo>
                      <a:lnTo>
                        <a:pt x="497848" y="381000"/>
                      </a:lnTo>
                      <a:lnTo>
                        <a:pt x="435936" y="371474"/>
                      </a:lnTo>
                      <a:lnTo>
                        <a:pt x="416888" y="314324"/>
                      </a:lnTo>
                      <a:lnTo>
                        <a:pt x="431172" y="257174"/>
                      </a:lnTo>
                      <a:lnTo>
                        <a:pt x="416888" y="176212"/>
                      </a:lnTo>
                      <a:lnTo>
                        <a:pt x="5788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16A4C577-D9E8-476A-BDEC-8370C7AB1201}"/>
                    </a:ext>
                  </a:extLst>
                </p:cNvPr>
                <p:cNvSpPr/>
                <p:nvPr/>
              </p:nvSpPr>
              <p:spPr>
                <a:xfrm>
                  <a:off x="38207952" y="23617238"/>
                  <a:ext cx="813780" cy="862012"/>
                </a:xfrm>
                <a:custGeom>
                  <a:avLst/>
                  <a:gdLst>
                    <a:gd name="connsiteX0" fmla="*/ 382584 w 813780"/>
                    <a:gd name="connsiteY0" fmla="*/ 0 h 862012"/>
                    <a:gd name="connsiteX1" fmla="*/ 487360 w 813780"/>
                    <a:gd name="connsiteY1" fmla="*/ 57150 h 862012"/>
                    <a:gd name="connsiteX2" fmla="*/ 654048 w 813780"/>
                    <a:gd name="connsiteY2" fmla="*/ 42862 h 862012"/>
                    <a:gd name="connsiteX3" fmla="*/ 758824 w 813780"/>
                    <a:gd name="connsiteY3" fmla="*/ 142874 h 862012"/>
                    <a:gd name="connsiteX4" fmla="*/ 813780 w 813780"/>
                    <a:gd name="connsiteY4" fmla="*/ 292756 h 862012"/>
                    <a:gd name="connsiteX5" fmla="*/ 800096 w 813780"/>
                    <a:gd name="connsiteY5" fmla="*/ 296862 h 862012"/>
                    <a:gd name="connsiteX6" fmla="*/ 768348 w 813780"/>
                    <a:gd name="connsiteY6" fmla="*/ 334962 h 862012"/>
                    <a:gd name="connsiteX7" fmla="*/ 787400 w 813780"/>
                    <a:gd name="connsiteY7" fmla="*/ 449262 h 862012"/>
                    <a:gd name="connsiteX8" fmla="*/ 774696 w 813780"/>
                    <a:gd name="connsiteY8" fmla="*/ 512762 h 862012"/>
                    <a:gd name="connsiteX9" fmla="*/ 736600 w 813780"/>
                    <a:gd name="connsiteY9" fmla="*/ 525462 h 862012"/>
                    <a:gd name="connsiteX10" fmla="*/ 622296 w 813780"/>
                    <a:gd name="connsiteY10" fmla="*/ 519112 h 862012"/>
                    <a:gd name="connsiteX11" fmla="*/ 577848 w 813780"/>
                    <a:gd name="connsiteY11" fmla="*/ 569912 h 862012"/>
                    <a:gd name="connsiteX12" fmla="*/ 476248 w 813780"/>
                    <a:gd name="connsiteY12" fmla="*/ 569912 h 862012"/>
                    <a:gd name="connsiteX13" fmla="*/ 495296 w 813780"/>
                    <a:gd name="connsiteY13" fmla="*/ 684212 h 862012"/>
                    <a:gd name="connsiteX14" fmla="*/ 444496 w 813780"/>
                    <a:gd name="connsiteY14" fmla="*/ 760412 h 862012"/>
                    <a:gd name="connsiteX15" fmla="*/ 406400 w 813780"/>
                    <a:gd name="connsiteY15" fmla="*/ 766762 h 862012"/>
                    <a:gd name="connsiteX16" fmla="*/ 374648 w 813780"/>
                    <a:gd name="connsiteY16" fmla="*/ 823912 h 862012"/>
                    <a:gd name="connsiteX17" fmla="*/ 330200 w 813780"/>
                    <a:gd name="connsiteY17" fmla="*/ 823912 h 862012"/>
                    <a:gd name="connsiteX18" fmla="*/ 203200 w 813780"/>
                    <a:gd name="connsiteY18" fmla="*/ 779462 h 862012"/>
                    <a:gd name="connsiteX19" fmla="*/ 165096 w 813780"/>
                    <a:gd name="connsiteY19" fmla="*/ 785812 h 862012"/>
                    <a:gd name="connsiteX20" fmla="*/ 127000 w 813780"/>
                    <a:gd name="connsiteY20" fmla="*/ 862012 h 862012"/>
                    <a:gd name="connsiteX21" fmla="*/ 69848 w 813780"/>
                    <a:gd name="connsiteY21" fmla="*/ 862012 h 862012"/>
                    <a:gd name="connsiteX22" fmla="*/ 50800 w 813780"/>
                    <a:gd name="connsiteY22" fmla="*/ 747712 h 862012"/>
                    <a:gd name="connsiteX23" fmla="*/ 0 w 813780"/>
                    <a:gd name="connsiteY23" fmla="*/ 728662 h 862012"/>
                    <a:gd name="connsiteX24" fmla="*/ 0 w 813780"/>
                    <a:gd name="connsiteY24" fmla="*/ 690562 h 862012"/>
                    <a:gd name="connsiteX25" fmla="*/ 63496 w 813780"/>
                    <a:gd name="connsiteY25" fmla="*/ 658812 h 862012"/>
                    <a:gd name="connsiteX26" fmla="*/ 69848 w 813780"/>
                    <a:gd name="connsiteY26" fmla="*/ 595312 h 862012"/>
                    <a:gd name="connsiteX27" fmla="*/ 44448 w 813780"/>
                    <a:gd name="connsiteY27" fmla="*/ 531812 h 862012"/>
                    <a:gd name="connsiteX28" fmla="*/ 69064 w 813780"/>
                    <a:gd name="connsiteY28" fmla="*/ 439504 h 862012"/>
                    <a:gd name="connsiteX29" fmla="*/ 106360 w 813780"/>
                    <a:gd name="connsiteY29" fmla="*/ 428626 h 862012"/>
                    <a:gd name="connsiteX30" fmla="*/ 144460 w 813780"/>
                    <a:gd name="connsiteY30" fmla="*/ 319086 h 862012"/>
                    <a:gd name="connsiteX31" fmla="*/ 287336 w 813780"/>
                    <a:gd name="connsiteY31" fmla="*/ 147638 h 862012"/>
                    <a:gd name="connsiteX32" fmla="*/ 325436 w 813780"/>
                    <a:gd name="connsiteY32" fmla="*/ 38100 h 862012"/>
                    <a:gd name="connsiteX33" fmla="*/ 382584 w 813780"/>
                    <a:gd name="connsiteY33" fmla="*/ 0 h 862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3780" h="862012">
                      <a:moveTo>
                        <a:pt x="382584" y="0"/>
                      </a:moveTo>
                      <a:lnTo>
                        <a:pt x="487360" y="57150"/>
                      </a:lnTo>
                      <a:lnTo>
                        <a:pt x="654048" y="42862"/>
                      </a:lnTo>
                      <a:lnTo>
                        <a:pt x="758824" y="142874"/>
                      </a:lnTo>
                      <a:lnTo>
                        <a:pt x="813780" y="292756"/>
                      </a:lnTo>
                      <a:lnTo>
                        <a:pt x="800096" y="296862"/>
                      </a:lnTo>
                      <a:lnTo>
                        <a:pt x="768348" y="334962"/>
                      </a:lnTo>
                      <a:lnTo>
                        <a:pt x="787400" y="449262"/>
                      </a:lnTo>
                      <a:lnTo>
                        <a:pt x="774696" y="512762"/>
                      </a:lnTo>
                      <a:lnTo>
                        <a:pt x="736600" y="525462"/>
                      </a:lnTo>
                      <a:lnTo>
                        <a:pt x="622296" y="519112"/>
                      </a:lnTo>
                      <a:lnTo>
                        <a:pt x="577848" y="569912"/>
                      </a:lnTo>
                      <a:lnTo>
                        <a:pt x="476248" y="569912"/>
                      </a:lnTo>
                      <a:lnTo>
                        <a:pt x="495296" y="684212"/>
                      </a:lnTo>
                      <a:lnTo>
                        <a:pt x="444496" y="760412"/>
                      </a:lnTo>
                      <a:lnTo>
                        <a:pt x="406400" y="766762"/>
                      </a:lnTo>
                      <a:lnTo>
                        <a:pt x="374648" y="823912"/>
                      </a:lnTo>
                      <a:lnTo>
                        <a:pt x="330200" y="823912"/>
                      </a:lnTo>
                      <a:lnTo>
                        <a:pt x="203200" y="779462"/>
                      </a:lnTo>
                      <a:lnTo>
                        <a:pt x="165096" y="785812"/>
                      </a:lnTo>
                      <a:lnTo>
                        <a:pt x="127000" y="862012"/>
                      </a:lnTo>
                      <a:lnTo>
                        <a:pt x="69848" y="862012"/>
                      </a:lnTo>
                      <a:lnTo>
                        <a:pt x="50800" y="747712"/>
                      </a:lnTo>
                      <a:lnTo>
                        <a:pt x="0" y="728662"/>
                      </a:lnTo>
                      <a:lnTo>
                        <a:pt x="0" y="690562"/>
                      </a:lnTo>
                      <a:lnTo>
                        <a:pt x="63496" y="658812"/>
                      </a:lnTo>
                      <a:lnTo>
                        <a:pt x="69848" y="595312"/>
                      </a:lnTo>
                      <a:lnTo>
                        <a:pt x="44448" y="531812"/>
                      </a:lnTo>
                      <a:lnTo>
                        <a:pt x="69064" y="439504"/>
                      </a:lnTo>
                      <a:lnTo>
                        <a:pt x="106360" y="428626"/>
                      </a:lnTo>
                      <a:lnTo>
                        <a:pt x="144460" y="319086"/>
                      </a:lnTo>
                      <a:lnTo>
                        <a:pt x="287336" y="147638"/>
                      </a:lnTo>
                      <a:lnTo>
                        <a:pt x="325436" y="38100"/>
                      </a:lnTo>
                      <a:lnTo>
                        <a:pt x="3825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8" name="フリーフォーム: 図形 1327">
                  <a:extLst>
                    <a:ext uri="{FF2B5EF4-FFF2-40B4-BE49-F238E27FC236}">
                      <a16:creationId xmlns:a16="http://schemas.microsoft.com/office/drawing/2014/main" id="{FEF2FFF1-AE32-4F24-8AB0-30828669627C}"/>
                    </a:ext>
                  </a:extLst>
                </p:cNvPr>
                <p:cNvSpPr/>
                <p:nvPr/>
              </p:nvSpPr>
              <p:spPr>
                <a:xfrm>
                  <a:off x="40004944" y="20200620"/>
                  <a:ext cx="1470716" cy="1546174"/>
                </a:xfrm>
                <a:custGeom>
                  <a:avLst/>
                  <a:gdLst>
                    <a:gd name="connsiteX0" fmla="*/ 1379276 w 1470716"/>
                    <a:gd name="connsiteY0" fmla="*/ 0 h 1546174"/>
                    <a:gd name="connsiteX1" fmla="*/ 1470716 w 1470716"/>
                    <a:gd name="connsiteY1" fmla="*/ 106680 h 1546174"/>
                    <a:gd name="connsiteX2" fmla="*/ 1356416 w 1470716"/>
                    <a:gd name="connsiteY2" fmla="*/ 259080 h 1546174"/>
                    <a:gd name="connsiteX3" fmla="*/ 1226876 w 1470716"/>
                    <a:gd name="connsiteY3" fmla="*/ 358140 h 1546174"/>
                    <a:gd name="connsiteX4" fmla="*/ 1234496 w 1470716"/>
                    <a:gd name="connsiteY4" fmla="*/ 441960 h 1546174"/>
                    <a:gd name="connsiteX5" fmla="*/ 1104956 w 1470716"/>
                    <a:gd name="connsiteY5" fmla="*/ 556260 h 1546174"/>
                    <a:gd name="connsiteX6" fmla="*/ 1104956 w 1470716"/>
                    <a:gd name="connsiteY6" fmla="*/ 617220 h 1546174"/>
                    <a:gd name="connsiteX7" fmla="*/ 998276 w 1470716"/>
                    <a:gd name="connsiteY7" fmla="*/ 762000 h 1546174"/>
                    <a:gd name="connsiteX8" fmla="*/ 922076 w 1470716"/>
                    <a:gd name="connsiteY8" fmla="*/ 784860 h 1546174"/>
                    <a:gd name="connsiteX9" fmla="*/ 906836 w 1470716"/>
                    <a:gd name="connsiteY9" fmla="*/ 944880 h 1546174"/>
                    <a:gd name="connsiteX10" fmla="*/ 922076 w 1470716"/>
                    <a:gd name="connsiteY10" fmla="*/ 990600 h 1546174"/>
                    <a:gd name="connsiteX11" fmla="*/ 960176 w 1470716"/>
                    <a:gd name="connsiteY11" fmla="*/ 1135380 h 1546174"/>
                    <a:gd name="connsiteX12" fmla="*/ 983036 w 1470716"/>
                    <a:gd name="connsiteY12" fmla="*/ 1211580 h 1546174"/>
                    <a:gd name="connsiteX13" fmla="*/ 1013516 w 1470716"/>
                    <a:gd name="connsiteY13" fmla="*/ 1272540 h 1546174"/>
                    <a:gd name="connsiteX14" fmla="*/ 967796 w 1470716"/>
                    <a:gd name="connsiteY14" fmla="*/ 1363980 h 1546174"/>
                    <a:gd name="connsiteX15" fmla="*/ 883976 w 1470716"/>
                    <a:gd name="connsiteY15" fmla="*/ 1303020 h 1546174"/>
                    <a:gd name="connsiteX16" fmla="*/ 739196 w 1470716"/>
                    <a:gd name="connsiteY16" fmla="*/ 1310640 h 1546174"/>
                    <a:gd name="connsiteX17" fmla="*/ 678236 w 1470716"/>
                    <a:gd name="connsiteY17" fmla="*/ 1363980 h 1546174"/>
                    <a:gd name="connsiteX18" fmla="*/ 609656 w 1470716"/>
                    <a:gd name="connsiteY18" fmla="*/ 1295400 h 1546174"/>
                    <a:gd name="connsiteX19" fmla="*/ 480116 w 1470716"/>
                    <a:gd name="connsiteY19" fmla="*/ 1318260 h 1546174"/>
                    <a:gd name="connsiteX20" fmla="*/ 464876 w 1470716"/>
                    <a:gd name="connsiteY20" fmla="*/ 1470660 h 1546174"/>
                    <a:gd name="connsiteX21" fmla="*/ 419156 w 1470716"/>
                    <a:gd name="connsiteY21" fmla="*/ 1508760 h 1546174"/>
                    <a:gd name="connsiteX22" fmla="*/ 342956 w 1470716"/>
                    <a:gd name="connsiteY22" fmla="*/ 1493520 h 1546174"/>
                    <a:gd name="connsiteX23" fmla="*/ 274376 w 1470716"/>
                    <a:gd name="connsiteY23" fmla="*/ 1508760 h 1546174"/>
                    <a:gd name="connsiteX24" fmla="*/ 0 w 1470716"/>
                    <a:gd name="connsiteY24" fmla="*/ 1546174 h 1546174"/>
                    <a:gd name="connsiteX25" fmla="*/ 38156 w 1470716"/>
                    <a:gd name="connsiteY25" fmla="*/ 1463992 h 1546174"/>
                    <a:gd name="connsiteX26" fmla="*/ 123880 w 1470716"/>
                    <a:gd name="connsiteY26" fmla="*/ 1387792 h 1546174"/>
                    <a:gd name="connsiteX27" fmla="*/ 71496 w 1470716"/>
                    <a:gd name="connsiteY27" fmla="*/ 1292544 h 1546174"/>
                    <a:gd name="connsiteX28" fmla="*/ 195320 w 1470716"/>
                    <a:gd name="connsiteY28" fmla="*/ 1192530 h 1546174"/>
                    <a:gd name="connsiteX29" fmla="*/ 157220 w 1470716"/>
                    <a:gd name="connsiteY29" fmla="*/ 1092518 h 1546174"/>
                    <a:gd name="connsiteX30" fmla="*/ 195320 w 1470716"/>
                    <a:gd name="connsiteY30" fmla="*/ 1049656 h 1546174"/>
                    <a:gd name="connsiteX31" fmla="*/ 195320 w 1470716"/>
                    <a:gd name="connsiteY31" fmla="*/ 987744 h 1546174"/>
                    <a:gd name="connsiteX32" fmla="*/ 285808 w 1470716"/>
                    <a:gd name="connsiteY32" fmla="*/ 959168 h 1546174"/>
                    <a:gd name="connsiteX33" fmla="*/ 276280 w 1470716"/>
                    <a:gd name="connsiteY33" fmla="*/ 868680 h 1546174"/>
                    <a:gd name="connsiteX34" fmla="*/ 285808 w 1470716"/>
                    <a:gd name="connsiteY34" fmla="*/ 840104 h 1546174"/>
                    <a:gd name="connsiteX35" fmla="*/ 195320 w 1470716"/>
                    <a:gd name="connsiteY35" fmla="*/ 792480 h 1546174"/>
                    <a:gd name="connsiteX36" fmla="*/ 219132 w 1470716"/>
                    <a:gd name="connsiteY36" fmla="*/ 730568 h 1546174"/>
                    <a:gd name="connsiteX37" fmla="*/ 166744 w 1470716"/>
                    <a:gd name="connsiteY37" fmla="*/ 678180 h 1546174"/>
                    <a:gd name="connsiteX38" fmla="*/ 152456 w 1470716"/>
                    <a:gd name="connsiteY38" fmla="*/ 606744 h 1546174"/>
                    <a:gd name="connsiteX39" fmla="*/ 100068 w 1470716"/>
                    <a:gd name="connsiteY39" fmla="*/ 601980 h 1546174"/>
                    <a:gd name="connsiteX40" fmla="*/ 76256 w 1470716"/>
                    <a:gd name="connsiteY40" fmla="*/ 530544 h 1546174"/>
                    <a:gd name="connsiteX41" fmla="*/ 123880 w 1470716"/>
                    <a:gd name="connsiteY41" fmla="*/ 459104 h 1546174"/>
                    <a:gd name="connsiteX42" fmla="*/ 104832 w 1470716"/>
                    <a:gd name="connsiteY42" fmla="*/ 430530 h 1546174"/>
                    <a:gd name="connsiteX43" fmla="*/ 109592 w 1470716"/>
                    <a:gd name="connsiteY43" fmla="*/ 359092 h 1546174"/>
                    <a:gd name="connsiteX44" fmla="*/ 195320 w 1470716"/>
                    <a:gd name="connsiteY44" fmla="*/ 330518 h 1546174"/>
                    <a:gd name="connsiteX45" fmla="*/ 338192 w 1470716"/>
                    <a:gd name="connsiteY45" fmla="*/ 111444 h 1546174"/>
                    <a:gd name="connsiteX46" fmla="*/ 457256 w 1470716"/>
                    <a:gd name="connsiteY46" fmla="*/ 111444 h 1546174"/>
                    <a:gd name="connsiteX47" fmla="*/ 528696 w 1470716"/>
                    <a:gd name="connsiteY47" fmla="*/ 140018 h 1546174"/>
                    <a:gd name="connsiteX48" fmla="*/ 642992 w 1470716"/>
                    <a:gd name="connsiteY48" fmla="*/ 240030 h 1546174"/>
                    <a:gd name="connsiteX49" fmla="*/ 719192 w 1470716"/>
                    <a:gd name="connsiteY49" fmla="*/ 201930 h 1546174"/>
                    <a:gd name="connsiteX50" fmla="*/ 809680 w 1470716"/>
                    <a:gd name="connsiteY50" fmla="*/ 230504 h 1546174"/>
                    <a:gd name="connsiteX51" fmla="*/ 843020 w 1470716"/>
                    <a:gd name="connsiteY51" fmla="*/ 187644 h 1546174"/>
                    <a:gd name="connsiteX52" fmla="*/ 1047808 w 1470716"/>
                    <a:gd name="connsiteY52" fmla="*/ 140018 h 1546174"/>
                    <a:gd name="connsiteX53" fmla="*/ 1100192 w 1470716"/>
                    <a:gd name="connsiteY53" fmla="*/ 97156 h 1546174"/>
                    <a:gd name="connsiteX54" fmla="*/ 1166868 w 1470716"/>
                    <a:gd name="connsiteY54" fmla="*/ 101918 h 1546174"/>
                    <a:gd name="connsiteX55" fmla="*/ 1362132 w 1470716"/>
                    <a:gd name="connsiteY55" fmla="*/ 11430 h 1546174"/>
                    <a:gd name="connsiteX56" fmla="*/ 1371740 w 1470716"/>
                    <a:gd name="connsiteY56" fmla="*/ 1256 h 1546174"/>
                    <a:gd name="connsiteX57" fmla="*/ 1379276 w 1470716"/>
                    <a:gd name="connsiteY57" fmla="*/ 0 h 1546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70716" h="1546174">
                      <a:moveTo>
                        <a:pt x="1379276" y="0"/>
                      </a:moveTo>
                      <a:lnTo>
                        <a:pt x="1470716" y="106680"/>
                      </a:lnTo>
                      <a:lnTo>
                        <a:pt x="1356416" y="259080"/>
                      </a:lnTo>
                      <a:lnTo>
                        <a:pt x="1226876" y="358140"/>
                      </a:lnTo>
                      <a:lnTo>
                        <a:pt x="1234496" y="441960"/>
                      </a:lnTo>
                      <a:lnTo>
                        <a:pt x="1104956" y="556260"/>
                      </a:lnTo>
                      <a:lnTo>
                        <a:pt x="1104956" y="617220"/>
                      </a:lnTo>
                      <a:lnTo>
                        <a:pt x="998276" y="762000"/>
                      </a:lnTo>
                      <a:lnTo>
                        <a:pt x="922076" y="784860"/>
                      </a:lnTo>
                      <a:lnTo>
                        <a:pt x="906836" y="944880"/>
                      </a:lnTo>
                      <a:lnTo>
                        <a:pt x="922076" y="990600"/>
                      </a:lnTo>
                      <a:lnTo>
                        <a:pt x="960176" y="1135380"/>
                      </a:lnTo>
                      <a:lnTo>
                        <a:pt x="983036" y="1211580"/>
                      </a:lnTo>
                      <a:lnTo>
                        <a:pt x="1013516" y="1272540"/>
                      </a:lnTo>
                      <a:lnTo>
                        <a:pt x="967796" y="1363980"/>
                      </a:lnTo>
                      <a:lnTo>
                        <a:pt x="883976" y="1303020"/>
                      </a:lnTo>
                      <a:lnTo>
                        <a:pt x="739196" y="1310640"/>
                      </a:lnTo>
                      <a:lnTo>
                        <a:pt x="678236" y="1363980"/>
                      </a:lnTo>
                      <a:lnTo>
                        <a:pt x="609656" y="1295400"/>
                      </a:lnTo>
                      <a:lnTo>
                        <a:pt x="480116" y="1318260"/>
                      </a:lnTo>
                      <a:lnTo>
                        <a:pt x="464876" y="1470660"/>
                      </a:lnTo>
                      <a:lnTo>
                        <a:pt x="419156" y="1508760"/>
                      </a:lnTo>
                      <a:lnTo>
                        <a:pt x="342956" y="1493520"/>
                      </a:lnTo>
                      <a:lnTo>
                        <a:pt x="274376" y="1508760"/>
                      </a:lnTo>
                      <a:lnTo>
                        <a:pt x="0" y="1546174"/>
                      </a:lnTo>
                      <a:lnTo>
                        <a:pt x="38156" y="1463992"/>
                      </a:lnTo>
                      <a:lnTo>
                        <a:pt x="123880" y="1387792"/>
                      </a:lnTo>
                      <a:lnTo>
                        <a:pt x="71496" y="1292544"/>
                      </a:lnTo>
                      <a:lnTo>
                        <a:pt x="195320" y="1192530"/>
                      </a:lnTo>
                      <a:lnTo>
                        <a:pt x="157220" y="1092518"/>
                      </a:lnTo>
                      <a:lnTo>
                        <a:pt x="195320" y="1049656"/>
                      </a:lnTo>
                      <a:lnTo>
                        <a:pt x="195320" y="987744"/>
                      </a:lnTo>
                      <a:lnTo>
                        <a:pt x="285808" y="959168"/>
                      </a:lnTo>
                      <a:lnTo>
                        <a:pt x="276280" y="868680"/>
                      </a:lnTo>
                      <a:lnTo>
                        <a:pt x="285808" y="840104"/>
                      </a:lnTo>
                      <a:lnTo>
                        <a:pt x="195320" y="792480"/>
                      </a:lnTo>
                      <a:lnTo>
                        <a:pt x="219132" y="730568"/>
                      </a:lnTo>
                      <a:lnTo>
                        <a:pt x="166744" y="678180"/>
                      </a:lnTo>
                      <a:lnTo>
                        <a:pt x="152456" y="606744"/>
                      </a:lnTo>
                      <a:lnTo>
                        <a:pt x="100068" y="601980"/>
                      </a:lnTo>
                      <a:lnTo>
                        <a:pt x="76256" y="530544"/>
                      </a:lnTo>
                      <a:lnTo>
                        <a:pt x="123880" y="459104"/>
                      </a:lnTo>
                      <a:lnTo>
                        <a:pt x="104832" y="430530"/>
                      </a:lnTo>
                      <a:lnTo>
                        <a:pt x="109592" y="359092"/>
                      </a:lnTo>
                      <a:lnTo>
                        <a:pt x="195320" y="330518"/>
                      </a:lnTo>
                      <a:lnTo>
                        <a:pt x="338192" y="111444"/>
                      </a:lnTo>
                      <a:lnTo>
                        <a:pt x="457256" y="111444"/>
                      </a:lnTo>
                      <a:lnTo>
                        <a:pt x="528696" y="140018"/>
                      </a:lnTo>
                      <a:lnTo>
                        <a:pt x="642992" y="240030"/>
                      </a:lnTo>
                      <a:lnTo>
                        <a:pt x="719192" y="201930"/>
                      </a:lnTo>
                      <a:lnTo>
                        <a:pt x="809680" y="230504"/>
                      </a:lnTo>
                      <a:lnTo>
                        <a:pt x="843020" y="187644"/>
                      </a:lnTo>
                      <a:lnTo>
                        <a:pt x="1047808" y="140018"/>
                      </a:lnTo>
                      <a:lnTo>
                        <a:pt x="1100192" y="97156"/>
                      </a:lnTo>
                      <a:lnTo>
                        <a:pt x="1166868" y="101918"/>
                      </a:lnTo>
                      <a:lnTo>
                        <a:pt x="1362132" y="11430"/>
                      </a:lnTo>
                      <a:lnTo>
                        <a:pt x="1371740" y="1256"/>
                      </a:lnTo>
                      <a:lnTo>
                        <a:pt x="1379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9" name="フリーフォーム: 図形 1328">
                  <a:extLst>
                    <a:ext uri="{FF2B5EF4-FFF2-40B4-BE49-F238E27FC236}">
                      <a16:creationId xmlns:a16="http://schemas.microsoft.com/office/drawing/2014/main" id="{3C0D32AD-C72B-4D91-8794-886895921C72}"/>
                    </a:ext>
                  </a:extLst>
                </p:cNvPr>
                <p:cNvSpPr/>
                <p:nvPr/>
              </p:nvSpPr>
              <p:spPr>
                <a:xfrm>
                  <a:off x="38781040" y="21888450"/>
                  <a:ext cx="1216340" cy="1757456"/>
                </a:xfrm>
                <a:custGeom>
                  <a:avLst/>
                  <a:gdLst>
                    <a:gd name="connsiteX0" fmla="*/ 633408 w 1216340"/>
                    <a:gd name="connsiteY0" fmla="*/ 0 h 1757456"/>
                    <a:gd name="connsiteX1" fmla="*/ 690560 w 1216340"/>
                    <a:gd name="connsiteY1" fmla="*/ 38100 h 1757456"/>
                    <a:gd name="connsiteX2" fmla="*/ 714372 w 1216340"/>
                    <a:gd name="connsiteY2" fmla="*/ 19050 h 1757456"/>
                    <a:gd name="connsiteX3" fmla="*/ 800096 w 1216340"/>
                    <a:gd name="connsiteY3" fmla="*/ 0 h 1757456"/>
                    <a:gd name="connsiteX4" fmla="*/ 838200 w 1216340"/>
                    <a:gd name="connsiteY4" fmla="*/ 47626 h 1757456"/>
                    <a:gd name="connsiteX5" fmla="*/ 904872 w 1216340"/>
                    <a:gd name="connsiteY5" fmla="*/ 47626 h 1757456"/>
                    <a:gd name="connsiteX6" fmla="*/ 938208 w 1216340"/>
                    <a:gd name="connsiteY6" fmla="*/ 4762 h 1757456"/>
                    <a:gd name="connsiteX7" fmla="*/ 1074920 w 1216340"/>
                    <a:gd name="connsiteY7" fmla="*/ 4762 h 1757456"/>
                    <a:gd name="connsiteX8" fmla="*/ 1071560 w 1216340"/>
                    <a:gd name="connsiteY8" fmla="*/ 19050 h 1757456"/>
                    <a:gd name="connsiteX9" fmla="*/ 1109660 w 1216340"/>
                    <a:gd name="connsiteY9" fmla="*/ 87630 h 1757456"/>
                    <a:gd name="connsiteX10" fmla="*/ 1155380 w 1216340"/>
                    <a:gd name="connsiteY10" fmla="*/ 102870 h 1757456"/>
                    <a:gd name="connsiteX11" fmla="*/ 1163000 w 1216340"/>
                    <a:gd name="connsiteY11" fmla="*/ 171450 h 1757456"/>
                    <a:gd name="connsiteX12" fmla="*/ 1132520 w 1216340"/>
                    <a:gd name="connsiteY12" fmla="*/ 323850 h 1757456"/>
                    <a:gd name="connsiteX13" fmla="*/ 1109660 w 1216340"/>
                    <a:gd name="connsiteY13" fmla="*/ 499110 h 1757456"/>
                    <a:gd name="connsiteX14" fmla="*/ 957260 w 1216340"/>
                    <a:gd name="connsiteY14" fmla="*/ 674370 h 1757456"/>
                    <a:gd name="connsiteX15" fmla="*/ 1018220 w 1216340"/>
                    <a:gd name="connsiteY15" fmla="*/ 857250 h 1757456"/>
                    <a:gd name="connsiteX16" fmla="*/ 1102040 w 1216340"/>
                    <a:gd name="connsiteY16" fmla="*/ 819150 h 1757456"/>
                    <a:gd name="connsiteX17" fmla="*/ 1185860 w 1216340"/>
                    <a:gd name="connsiteY17" fmla="*/ 933450 h 1757456"/>
                    <a:gd name="connsiteX18" fmla="*/ 1163000 w 1216340"/>
                    <a:gd name="connsiteY18" fmla="*/ 1207770 h 1757456"/>
                    <a:gd name="connsiteX19" fmla="*/ 1216340 w 1216340"/>
                    <a:gd name="connsiteY19" fmla="*/ 1405890 h 1757456"/>
                    <a:gd name="connsiteX20" fmla="*/ 1216340 w 1216340"/>
                    <a:gd name="connsiteY20" fmla="*/ 1474470 h 1757456"/>
                    <a:gd name="connsiteX21" fmla="*/ 1201100 w 1216340"/>
                    <a:gd name="connsiteY21" fmla="*/ 1543050 h 1757456"/>
                    <a:gd name="connsiteX22" fmla="*/ 1208720 w 1216340"/>
                    <a:gd name="connsiteY22" fmla="*/ 1642110 h 1757456"/>
                    <a:gd name="connsiteX23" fmla="*/ 1201100 w 1216340"/>
                    <a:gd name="connsiteY23" fmla="*/ 1741170 h 1757456"/>
                    <a:gd name="connsiteX24" fmla="*/ 1189700 w 1216340"/>
                    <a:gd name="connsiteY24" fmla="*/ 1757456 h 1757456"/>
                    <a:gd name="connsiteX25" fmla="*/ 1109660 w 1216340"/>
                    <a:gd name="connsiteY25" fmla="*/ 1746250 h 1757456"/>
                    <a:gd name="connsiteX26" fmla="*/ 1065208 w 1216340"/>
                    <a:gd name="connsiteY26" fmla="*/ 1752600 h 1757456"/>
                    <a:gd name="connsiteX27" fmla="*/ 1008060 w 1216340"/>
                    <a:gd name="connsiteY27" fmla="*/ 1727200 h 1757456"/>
                    <a:gd name="connsiteX28" fmla="*/ 976312 w 1216340"/>
                    <a:gd name="connsiteY28" fmla="*/ 1689100 h 1757456"/>
                    <a:gd name="connsiteX29" fmla="*/ 969960 w 1216340"/>
                    <a:gd name="connsiteY29" fmla="*/ 1581150 h 1757456"/>
                    <a:gd name="connsiteX30" fmla="*/ 912808 w 1216340"/>
                    <a:gd name="connsiteY30" fmla="*/ 1568450 h 1757456"/>
                    <a:gd name="connsiteX31" fmla="*/ 862008 w 1216340"/>
                    <a:gd name="connsiteY31" fmla="*/ 1485900 h 1757456"/>
                    <a:gd name="connsiteX32" fmla="*/ 804860 w 1216340"/>
                    <a:gd name="connsiteY32" fmla="*/ 1416050 h 1757456"/>
                    <a:gd name="connsiteX33" fmla="*/ 747712 w 1216340"/>
                    <a:gd name="connsiteY33" fmla="*/ 1377950 h 1757456"/>
                    <a:gd name="connsiteX34" fmla="*/ 743740 w 1216340"/>
                    <a:gd name="connsiteY34" fmla="*/ 1383508 h 1757456"/>
                    <a:gd name="connsiteX35" fmla="*/ 742948 w 1216340"/>
                    <a:gd name="connsiteY35" fmla="*/ 1381126 h 1757456"/>
                    <a:gd name="connsiteX36" fmla="*/ 681036 w 1216340"/>
                    <a:gd name="connsiteY36" fmla="*/ 1276350 h 1757456"/>
                    <a:gd name="connsiteX37" fmla="*/ 704848 w 1216340"/>
                    <a:gd name="connsiteY37" fmla="*/ 1228726 h 1757456"/>
                    <a:gd name="connsiteX38" fmla="*/ 661984 w 1216340"/>
                    <a:gd name="connsiteY38" fmla="*/ 1138238 h 1757456"/>
                    <a:gd name="connsiteX39" fmla="*/ 700084 w 1216340"/>
                    <a:gd name="connsiteY39" fmla="*/ 1085850 h 1757456"/>
                    <a:gd name="connsiteX40" fmla="*/ 504824 w 1216340"/>
                    <a:gd name="connsiteY40" fmla="*/ 990600 h 1757456"/>
                    <a:gd name="connsiteX41" fmla="*/ 514348 w 1216340"/>
                    <a:gd name="connsiteY41" fmla="*/ 876300 h 1757456"/>
                    <a:gd name="connsiteX42" fmla="*/ 352424 w 1216340"/>
                    <a:gd name="connsiteY42" fmla="*/ 833438 h 1757456"/>
                    <a:gd name="connsiteX43" fmla="*/ 271460 w 1216340"/>
                    <a:gd name="connsiteY43" fmla="*/ 933450 h 1757456"/>
                    <a:gd name="connsiteX44" fmla="*/ 219072 w 1216340"/>
                    <a:gd name="connsiteY44" fmla="*/ 895350 h 1757456"/>
                    <a:gd name="connsiteX45" fmla="*/ 261936 w 1216340"/>
                    <a:gd name="connsiteY45" fmla="*/ 828674 h 1757456"/>
                    <a:gd name="connsiteX46" fmla="*/ 204784 w 1216340"/>
                    <a:gd name="connsiteY46" fmla="*/ 790574 h 1757456"/>
                    <a:gd name="connsiteX47" fmla="*/ 161924 w 1216340"/>
                    <a:gd name="connsiteY47" fmla="*/ 909638 h 1757456"/>
                    <a:gd name="connsiteX48" fmla="*/ 123824 w 1216340"/>
                    <a:gd name="connsiteY48" fmla="*/ 919162 h 1757456"/>
                    <a:gd name="connsiteX49" fmla="*/ 71436 w 1216340"/>
                    <a:gd name="connsiteY49" fmla="*/ 876300 h 1757456"/>
                    <a:gd name="connsiteX50" fmla="*/ 42860 w 1216340"/>
                    <a:gd name="connsiteY50" fmla="*/ 895350 h 1757456"/>
                    <a:gd name="connsiteX51" fmla="*/ 0 w 1216340"/>
                    <a:gd name="connsiteY51" fmla="*/ 862014 h 1757456"/>
                    <a:gd name="connsiteX52" fmla="*/ 28572 w 1216340"/>
                    <a:gd name="connsiteY52" fmla="*/ 804862 h 1757456"/>
                    <a:gd name="connsiteX53" fmla="*/ 80960 w 1216340"/>
                    <a:gd name="connsiteY53" fmla="*/ 728662 h 1757456"/>
                    <a:gd name="connsiteX54" fmla="*/ 109536 w 1216340"/>
                    <a:gd name="connsiteY54" fmla="*/ 552450 h 1757456"/>
                    <a:gd name="connsiteX55" fmla="*/ 142872 w 1216340"/>
                    <a:gd name="connsiteY55" fmla="*/ 471488 h 1757456"/>
                    <a:gd name="connsiteX56" fmla="*/ 247648 w 1216340"/>
                    <a:gd name="connsiteY56" fmla="*/ 395288 h 1757456"/>
                    <a:gd name="connsiteX57" fmla="*/ 247648 w 1216340"/>
                    <a:gd name="connsiteY57" fmla="*/ 323850 h 1757456"/>
                    <a:gd name="connsiteX58" fmla="*/ 257172 w 1216340"/>
                    <a:gd name="connsiteY58" fmla="*/ 233362 h 1757456"/>
                    <a:gd name="connsiteX59" fmla="*/ 400048 w 1216340"/>
                    <a:gd name="connsiteY59" fmla="*/ 180974 h 1757456"/>
                    <a:gd name="connsiteX60" fmla="*/ 485772 w 1216340"/>
                    <a:gd name="connsiteY60" fmla="*/ 138114 h 1757456"/>
                    <a:gd name="connsiteX61" fmla="*/ 557208 w 1216340"/>
                    <a:gd name="connsiteY61" fmla="*/ 47626 h 1757456"/>
                    <a:gd name="connsiteX62" fmla="*/ 633408 w 1216340"/>
                    <a:gd name="connsiteY62" fmla="*/ 0 h 175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216340" h="1757456">
                      <a:moveTo>
                        <a:pt x="633408" y="0"/>
                      </a:moveTo>
                      <a:lnTo>
                        <a:pt x="690560" y="38100"/>
                      </a:lnTo>
                      <a:lnTo>
                        <a:pt x="714372" y="19050"/>
                      </a:lnTo>
                      <a:lnTo>
                        <a:pt x="800096" y="0"/>
                      </a:lnTo>
                      <a:lnTo>
                        <a:pt x="838200" y="47626"/>
                      </a:lnTo>
                      <a:lnTo>
                        <a:pt x="904872" y="47626"/>
                      </a:lnTo>
                      <a:lnTo>
                        <a:pt x="938208" y="4762"/>
                      </a:lnTo>
                      <a:lnTo>
                        <a:pt x="1074920" y="4762"/>
                      </a:lnTo>
                      <a:lnTo>
                        <a:pt x="1071560" y="19050"/>
                      </a:lnTo>
                      <a:lnTo>
                        <a:pt x="1109660" y="87630"/>
                      </a:lnTo>
                      <a:lnTo>
                        <a:pt x="1155380" y="102870"/>
                      </a:lnTo>
                      <a:lnTo>
                        <a:pt x="1163000" y="171450"/>
                      </a:lnTo>
                      <a:lnTo>
                        <a:pt x="1132520" y="323850"/>
                      </a:lnTo>
                      <a:lnTo>
                        <a:pt x="1109660" y="499110"/>
                      </a:lnTo>
                      <a:lnTo>
                        <a:pt x="957260" y="674370"/>
                      </a:lnTo>
                      <a:lnTo>
                        <a:pt x="1018220" y="857250"/>
                      </a:lnTo>
                      <a:lnTo>
                        <a:pt x="1102040" y="819150"/>
                      </a:lnTo>
                      <a:lnTo>
                        <a:pt x="1185860" y="933450"/>
                      </a:lnTo>
                      <a:lnTo>
                        <a:pt x="1163000" y="1207770"/>
                      </a:lnTo>
                      <a:lnTo>
                        <a:pt x="1216340" y="1405890"/>
                      </a:lnTo>
                      <a:lnTo>
                        <a:pt x="1216340" y="1474470"/>
                      </a:lnTo>
                      <a:lnTo>
                        <a:pt x="1201100" y="1543050"/>
                      </a:lnTo>
                      <a:lnTo>
                        <a:pt x="1208720" y="1642110"/>
                      </a:lnTo>
                      <a:lnTo>
                        <a:pt x="1201100" y="1741170"/>
                      </a:lnTo>
                      <a:lnTo>
                        <a:pt x="1189700" y="1757456"/>
                      </a:lnTo>
                      <a:lnTo>
                        <a:pt x="1109660" y="1746250"/>
                      </a:lnTo>
                      <a:lnTo>
                        <a:pt x="1065208" y="1752600"/>
                      </a:lnTo>
                      <a:lnTo>
                        <a:pt x="1008060" y="1727200"/>
                      </a:lnTo>
                      <a:lnTo>
                        <a:pt x="976312" y="1689100"/>
                      </a:lnTo>
                      <a:lnTo>
                        <a:pt x="969960" y="1581150"/>
                      </a:lnTo>
                      <a:lnTo>
                        <a:pt x="912808" y="1568450"/>
                      </a:lnTo>
                      <a:lnTo>
                        <a:pt x="862008" y="1485900"/>
                      </a:lnTo>
                      <a:lnTo>
                        <a:pt x="804860" y="1416050"/>
                      </a:lnTo>
                      <a:lnTo>
                        <a:pt x="747712" y="1377950"/>
                      </a:lnTo>
                      <a:lnTo>
                        <a:pt x="743740" y="1383508"/>
                      </a:lnTo>
                      <a:lnTo>
                        <a:pt x="742948" y="1381126"/>
                      </a:lnTo>
                      <a:lnTo>
                        <a:pt x="681036" y="1276350"/>
                      </a:lnTo>
                      <a:lnTo>
                        <a:pt x="704848" y="1228726"/>
                      </a:lnTo>
                      <a:lnTo>
                        <a:pt x="661984" y="1138238"/>
                      </a:lnTo>
                      <a:lnTo>
                        <a:pt x="700084" y="1085850"/>
                      </a:lnTo>
                      <a:lnTo>
                        <a:pt x="504824" y="990600"/>
                      </a:lnTo>
                      <a:lnTo>
                        <a:pt x="514348" y="876300"/>
                      </a:lnTo>
                      <a:lnTo>
                        <a:pt x="352424" y="833438"/>
                      </a:lnTo>
                      <a:lnTo>
                        <a:pt x="271460" y="933450"/>
                      </a:lnTo>
                      <a:lnTo>
                        <a:pt x="219072" y="895350"/>
                      </a:lnTo>
                      <a:lnTo>
                        <a:pt x="261936" y="828674"/>
                      </a:lnTo>
                      <a:lnTo>
                        <a:pt x="204784" y="790574"/>
                      </a:lnTo>
                      <a:lnTo>
                        <a:pt x="161924" y="909638"/>
                      </a:lnTo>
                      <a:lnTo>
                        <a:pt x="123824" y="919162"/>
                      </a:lnTo>
                      <a:lnTo>
                        <a:pt x="71436" y="876300"/>
                      </a:lnTo>
                      <a:lnTo>
                        <a:pt x="42860" y="895350"/>
                      </a:lnTo>
                      <a:lnTo>
                        <a:pt x="0" y="862014"/>
                      </a:lnTo>
                      <a:lnTo>
                        <a:pt x="28572" y="804862"/>
                      </a:lnTo>
                      <a:lnTo>
                        <a:pt x="80960" y="728662"/>
                      </a:lnTo>
                      <a:lnTo>
                        <a:pt x="109536" y="552450"/>
                      </a:lnTo>
                      <a:lnTo>
                        <a:pt x="142872" y="471488"/>
                      </a:lnTo>
                      <a:lnTo>
                        <a:pt x="247648" y="395288"/>
                      </a:lnTo>
                      <a:lnTo>
                        <a:pt x="247648" y="323850"/>
                      </a:lnTo>
                      <a:lnTo>
                        <a:pt x="257172" y="233362"/>
                      </a:lnTo>
                      <a:lnTo>
                        <a:pt x="400048" y="180974"/>
                      </a:lnTo>
                      <a:lnTo>
                        <a:pt x="485772" y="138114"/>
                      </a:lnTo>
                      <a:lnTo>
                        <a:pt x="557208" y="47626"/>
                      </a:lnTo>
                      <a:lnTo>
                        <a:pt x="6334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0" name="フリーフォーム: 図形 1329">
                  <a:extLst>
                    <a:ext uri="{FF2B5EF4-FFF2-40B4-BE49-F238E27FC236}">
                      <a16:creationId xmlns:a16="http://schemas.microsoft.com/office/drawing/2014/main" id="{517C546A-BE51-4AD6-AA1F-4C5BC4253D00}"/>
                    </a:ext>
                  </a:extLst>
                </p:cNvPr>
                <p:cNvSpPr/>
                <p:nvPr/>
              </p:nvSpPr>
              <p:spPr>
                <a:xfrm>
                  <a:off x="36366344" y="22273550"/>
                  <a:ext cx="1538392" cy="1438938"/>
                </a:xfrm>
                <a:custGeom>
                  <a:avLst/>
                  <a:gdLst>
                    <a:gd name="connsiteX0" fmla="*/ 1090988 w 1538392"/>
                    <a:gd name="connsiteY0" fmla="*/ 0 h 1438938"/>
                    <a:gd name="connsiteX1" fmla="*/ 1105008 w 1538392"/>
                    <a:gd name="connsiteY1" fmla="*/ 72100 h 1438938"/>
                    <a:gd name="connsiteX2" fmla="*/ 1243120 w 1538392"/>
                    <a:gd name="connsiteY2" fmla="*/ 86388 h 1438938"/>
                    <a:gd name="connsiteX3" fmla="*/ 1319320 w 1538392"/>
                    <a:gd name="connsiteY3" fmla="*/ 134014 h 1438938"/>
                    <a:gd name="connsiteX4" fmla="*/ 1414568 w 1538392"/>
                    <a:gd name="connsiteY4" fmla="*/ 148300 h 1438938"/>
                    <a:gd name="connsiteX5" fmla="*/ 1452668 w 1538392"/>
                    <a:gd name="connsiteY5" fmla="*/ 181638 h 1438938"/>
                    <a:gd name="connsiteX6" fmla="*/ 1352656 w 1538392"/>
                    <a:gd name="connsiteY6" fmla="*/ 229262 h 1438938"/>
                    <a:gd name="connsiteX7" fmla="*/ 1338368 w 1538392"/>
                    <a:gd name="connsiteY7" fmla="*/ 319750 h 1438938"/>
                    <a:gd name="connsiteX8" fmla="*/ 1405044 w 1538392"/>
                    <a:gd name="connsiteY8" fmla="*/ 348326 h 1438938"/>
                    <a:gd name="connsiteX9" fmla="*/ 1409808 w 1538392"/>
                    <a:gd name="connsiteY9" fmla="*/ 405474 h 1438938"/>
                    <a:gd name="connsiteX10" fmla="*/ 1486008 w 1538392"/>
                    <a:gd name="connsiteY10" fmla="*/ 429288 h 1438938"/>
                    <a:gd name="connsiteX11" fmla="*/ 1495532 w 1538392"/>
                    <a:gd name="connsiteY11" fmla="*/ 495962 h 1438938"/>
                    <a:gd name="connsiteX12" fmla="*/ 1538392 w 1538392"/>
                    <a:gd name="connsiteY12" fmla="*/ 538826 h 1438938"/>
                    <a:gd name="connsiteX13" fmla="*/ 1538392 w 1538392"/>
                    <a:gd name="connsiteY13" fmla="*/ 591214 h 1438938"/>
                    <a:gd name="connsiteX14" fmla="*/ 1395520 w 1538392"/>
                    <a:gd name="connsiteY14" fmla="*/ 700750 h 1438938"/>
                    <a:gd name="connsiteX15" fmla="*/ 1390756 w 1538392"/>
                    <a:gd name="connsiteY15" fmla="*/ 800762 h 1438938"/>
                    <a:gd name="connsiteX16" fmla="*/ 1466956 w 1538392"/>
                    <a:gd name="connsiteY16" fmla="*/ 853150 h 1438938"/>
                    <a:gd name="connsiteX17" fmla="*/ 1447904 w 1538392"/>
                    <a:gd name="connsiteY17" fmla="*/ 996026 h 1438938"/>
                    <a:gd name="connsiteX18" fmla="*/ 1383368 w 1538392"/>
                    <a:gd name="connsiteY18" fmla="*/ 1102512 h 1438938"/>
                    <a:gd name="connsiteX19" fmla="*/ 1365356 w 1538392"/>
                    <a:gd name="connsiteY19" fmla="*/ 1088100 h 1438938"/>
                    <a:gd name="connsiteX20" fmla="*/ 984356 w 1538392"/>
                    <a:gd name="connsiteY20" fmla="*/ 1221450 h 1438938"/>
                    <a:gd name="connsiteX21" fmla="*/ 939904 w 1538392"/>
                    <a:gd name="connsiteY21" fmla="*/ 1310350 h 1438938"/>
                    <a:gd name="connsiteX22" fmla="*/ 937020 w 1538392"/>
                    <a:gd name="connsiteY22" fmla="*/ 1336328 h 1438938"/>
                    <a:gd name="connsiteX23" fmla="*/ 843068 w 1538392"/>
                    <a:gd name="connsiteY23" fmla="*/ 1248438 h 1438938"/>
                    <a:gd name="connsiteX24" fmla="*/ 738296 w 1538392"/>
                    <a:gd name="connsiteY24" fmla="*/ 1215100 h 1438938"/>
                    <a:gd name="connsiteX25" fmla="*/ 681144 w 1538392"/>
                    <a:gd name="connsiteY25" fmla="*/ 1200814 h 1438938"/>
                    <a:gd name="connsiteX26" fmla="*/ 657332 w 1538392"/>
                    <a:gd name="connsiteY26" fmla="*/ 1072226 h 1438938"/>
                    <a:gd name="connsiteX27" fmla="*/ 533504 w 1538392"/>
                    <a:gd name="connsiteY27" fmla="*/ 943638 h 1438938"/>
                    <a:gd name="connsiteX28" fmla="*/ 376344 w 1538392"/>
                    <a:gd name="connsiteY28" fmla="*/ 934114 h 1438938"/>
                    <a:gd name="connsiteX29" fmla="*/ 214420 w 1538392"/>
                    <a:gd name="connsiteY29" fmla="*/ 1110326 h 1438938"/>
                    <a:gd name="connsiteX30" fmla="*/ 228704 w 1538392"/>
                    <a:gd name="connsiteY30" fmla="*/ 1191288 h 1438938"/>
                    <a:gd name="connsiteX31" fmla="*/ 214420 w 1538392"/>
                    <a:gd name="connsiteY31" fmla="*/ 1248438 h 1438938"/>
                    <a:gd name="connsiteX32" fmla="*/ 233468 w 1538392"/>
                    <a:gd name="connsiteY32" fmla="*/ 1305588 h 1438938"/>
                    <a:gd name="connsiteX33" fmla="*/ 295380 w 1538392"/>
                    <a:gd name="connsiteY33" fmla="*/ 1315114 h 1438938"/>
                    <a:gd name="connsiteX34" fmla="*/ 452544 w 1538392"/>
                    <a:gd name="connsiteY34" fmla="*/ 1191288 h 1438938"/>
                    <a:gd name="connsiteX35" fmla="*/ 519220 w 1538392"/>
                    <a:gd name="connsiteY35" fmla="*/ 1186526 h 1438938"/>
                    <a:gd name="connsiteX36" fmla="*/ 533504 w 1538392"/>
                    <a:gd name="connsiteY36" fmla="*/ 1377026 h 1438938"/>
                    <a:gd name="connsiteX37" fmla="*/ 504932 w 1538392"/>
                    <a:gd name="connsiteY37" fmla="*/ 1438938 h 1438938"/>
                    <a:gd name="connsiteX38" fmla="*/ 395392 w 1538392"/>
                    <a:gd name="connsiteY38" fmla="*/ 1391314 h 1438938"/>
                    <a:gd name="connsiteX39" fmla="*/ 247756 w 1538392"/>
                    <a:gd name="connsiteY39" fmla="*/ 1400838 h 1438938"/>
                    <a:gd name="connsiteX40" fmla="*/ 138220 w 1538392"/>
                    <a:gd name="connsiteY40" fmla="*/ 1300826 h 1438938"/>
                    <a:gd name="connsiteX41" fmla="*/ 127996 w 1538392"/>
                    <a:gd name="connsiteY41" fmla="*/ 1299938 h 1438938"/>
                    <a:gd name="connsiteX42" fmla="*/ 76304 w 1538392"/>
                    <a:gd name="connsiteY42" fmla="*/ 1234150 h 1438938"/>
                    <a:gd name="connsiteX43" fmla="*/ 71544 w 1538392"/>
                    <a:gd name="connsiteY43" fmla="*/ 934114 h 1438938"/>
                    <a:gd name="connsiteX44" fmla="*/ 4868 w 1538392"/>
                    <a:gd name="connsiteY44" fmla="*/ 838862 h 1438938"/>
                    <a:gd name="connsiteX45" fmla="*/ 42968 w 1538392"/>
                    <a:gd name="connsiteY45" fmla="*/ 724562 h 1438938"/>
                    <a:gd name="connsiteX46" fmla="*/ 4868 w 1538392"/>
                    <a:gd name="connsiteY46" fmla="*/ 648362 h 1438938"/>
                    <a:gd name="connsiteX47" fmla="*/ 0 w 1538392"/>
                    <a:gd name="connsiteY47" fmla="*/ 638138 h 1438938"/>
                    <a:gd name="connsiteX48" fmla="*/ 81068 w 1538392"/>
                    <a:gd name="connsiteY48" fmla="*/ 553114 h 1438938"/>
                    <a:gd name="connsiteX49" fmla="*/ 181080 w 1538392"/>
                    <a:gd name="connsiteY49" fmla="*/ 557874 h 1438938"/>
                    <a:gd name="connsiteX50" fmla="*/ 223944 w 1538392"/>
                    <a:gd name="connsiteY50" fmla="*/ 595974 h 1438938"/>
                    <a:gd name="connsiteX51" fmla="*/ 404920 w 1538392"/>
                    <a:gd name="connsiteY51" fmla="*/ 557874 h 1438938"/>
                    <a:gd name="connsiteX52" fmla="*/ 452544 w 1538392"/>
                    <a:gd name="connsiteY52" fmla="*/ 553114 h 1438938"/>
                    <a:gd name="connsiteX53" fmla="*/ 519220 w 1538392"/>
                    <a:gd name="connsiteY53" fmla="*/ 543588 h 1438938"/>
                    <a:gd name="connsiteX54" fmla="*/ 566844 w 1538392"/>
                    <a:gd name="connsiteY54" fmla="*/ 462626 h 1438938"/>
                    <a:gd name="connsiteX55" fmla="*/ 671620 w 1538392"/>
                    <a:gd name="connsiteY55" fmla="*/ 429288 h 1438938"/>
                    <a:gd name="connsiteX56" fmla="*/ 966896 w 1538392"/>
                    <a:gd name="connsiteY56" fmla="*/ 162588 h 1438938"/>
                    <a:gd name="connsiteX57" fmla="*/ 1076432 w 1538392"/>
                    <a:gd name="connsiteY57" fmla="*/ 10188 h 1438938"/>
                    <a:gd name="connsiteX58" fmla="*/ 1090988 w 1538392"/>
                    <a:gd name="connsiteY58" fmla="*/ 0 h 143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538392" h="1438938">
                      <a:moveTo>
                        <a:pt x="1090988" y="0"/>
                      </a:moveTo>
                      <a:lnTo>
                        <a:pt x="1105008" y="72100"/>
                      </a:lnTo>
                      <a:lnTo>
                        <a:pt x="1243120" y="86388"/>
                      </a:lnTo>
                      <a:lnTo>
                        <a:pt x="1319320" y="134014"/>
                      </a:lnTo>
                      <a:lnTo>
                        <a:pt x="1414568" y="148300"/>
                      </a:lnTo>
                      <a:lnTo>
                        <a:pt x="1452668" y="181638"/>
                      </a:lnTo>
                      <a:lnTo>
                        <a:pt x="1352656" y="229262"/>
                      </a:lnTo>
                      <a:lnTo>
                        <a:pt x="1338368" y="319750"/>
                      </a:lnTo>
                      <a:lnTo>
                        <a:pt x="1405044" y="348326"/>
                      </a:lnTo>
                      <a:lnTo>
                        <a:pt x="1409808" y="405474"/>
                      </a:lnTo>
                      <a:lnTo>
                        <a:pt x="1486008" y="429288"/>
                      </a:lnTo>
                      <a:lnTo>
                        <a:pt x="1495532" y="495962"/>
                      </a:lnTo>
                      <a:lnTo>
                        <a:pt x="1538392" y="538826"/>
                      </a:lnTo>
                      <a:lnTo>
                        <a:pt x="1538392" y="591214"/>
                      </a:lnTo>
                      <a:lnTo>
                        <a:pt x="1395520" y="700750"/>
                      </a:lnTo>
                      <a:lnTo>
                        <a:pt x="1390756" y="800762"/>
                      </a:lnTo>
                      <a:lnTo>
                        <a:pt x="1466956" y="853150"/>
                      </a:lnTo>
                      <a:lnTo>
                        <a:pt x="1447904" y="996026"/>
                      </a:lnTo>
                      <a:lnTo>
                        <a:pt x="1383368" y="1102512"/>
                      </a:lnTo>
                      <a:lnTo>
                        <a:pt x="1365356" y="1088100"/>
                      </a:lnTo>
                      <a:lnTo>
                        <a:pt x="984356" y="1221450"/>
                      </a:lnTo>
                      <a:lnTo>
                        <a:pt x="939904" y="1310350"/>
                      </a:lnTo>
                      <a:lnTo>
                        <a:pt x="937020" y="1336328"/>
                      </a:lnTo>
                      <a:lnTo>
                        <a:pt x="843068" y="1248438"/>
                      </a:lnTo>
                      <a:lnTo>
                        <a:pt x="738296" y="1215100"/>
                      </a:lnTo>
                      <a:lnTo>
                        <a:pt x="681144" y="1200814"/>
                      </a:lnTo>
                      <a:lnTo>
                        <a:pt x="657332" y="1072226"/>
                      </a:lnTo>
                      <a:lnTo>
                        <a:pt x="533504" y="943638"/>
                      </a:lnTo>
                      <a:lnTo>
                        <a:pt x="376344" y="934114"/>
                      </a:lnTo>
                      <a:lnTo>
                        <a:pt x="214420" y="1110326"/>
                      </a:lnTo>
                      <a:lnTo>
                        <a:pt x="228704" y="1191288"/>
                      </a:lnTo>
                      <a:lnTo>
                        <a:pt x="214420" y="1248438"/>
                      </a:lnTo>
                      <a:lnTo>
                        <a:pt x="233468" y="1305588"/>
                      </a:lnTo>
                      <a:lnTo>
                        <a:pt x="295380" y="1315114"/>
                      </a:lnTo>
                      <a:lnTo>
                        <a:pt x="452544" y="1191288"/>
                      </a:lnTo>
                      <a:lnTo>
                        <a:pt x="519220" y="1186526"/>
                      </a:lnTo>
                      <a:lnTo>
                        <a:pt x="533504" y="1377026"/>
                      </a:lnTo>
                      <a:lnTo>
                        <a:pt x="504932" y="1438938"/>
                      </a:lnTo>
                      <a:lnTo>
                        <a:pt x="395392" y="1391314"/>
                      </a:lnTo>
                      <a:lnTo>
                        <a:pt x="247756" y="1400838"/>
                      </a:lnTo>
                      <a:lnTo>
                        <a:pt x="138220" y="1300826"/>
                      </a:lnTo>
                      <a:lnTo>
                        <a:pt x="127996" y="1299938"/>
                      </a:lnTo>
                      <a:lnTo>
                        <a:pt x="76304" y="1234150"/>
                      </a:lnTo>
                      <a:cubicBezTo>
                        <a:pt x="74720" y="1134138"/>
                        <a:pt x="73132" y="1034126"/>
                        <a:pt x="71544" y="934114"/>
                      </a:cubicBezTo>
                      <a:lnTo>
                        <a:pt x="4868" y="838862"/>
                      </a:lnTo>
                      <a:lnTo>
                        <a:pt x="42968" y="724562"/>
                      </a:lnTo>
                      <a:lnTo>
                        <a:pt x="4868" y="648362"/>
                      </a:lnTo>
                      <a:lnTo>
                        <a:pt x="0" y="638138"/>
                      </a:lnTo>
                      <a:lnTo>
                        <a:pt x="81068" y="553114"/>
                      </a:lnTo>
                      <a:lnTo>
                        <a:pt x="181080" y="557874"/>
                      </a:lnTo>
                      <a:lnTo>
                        <a:pt x="223944" y="595974"/>
                      </a:lnTo>
                      <a:lnTo>
                        <a:pt x="404920" y="557874"/>
                      </a:lnTo>
                      <a:lnTo>
                        <a:pt x="452544" y="553114"/>
                      </a:lnTo>
                      <a:lnTo>
                        <a:pt x="519220" y="543588"/>
                      </a:lnTo>
                      <a:lnTo>
                        <a:pt x="566844" y="462626"/>
                      </a:lnTo>
                      <a:lnTo>
                        <a:pt x="671620" y="429288"/>
                      </a:lnTo>
                      <a:lnTo>
                        <a:pt x="966896" y="162588"/>
                      </a:lnTo>
                      <a:lnTo>
                        <a:pt x="1076432" y="10188"/>
                      </a:lnTo>
                      <a:lnTo>
                        <a:pt x="10909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1" name="フリーフォーム: 図形 1330">
                  <a:extLst>
                    <a:ext uri="{FF2B5EF4-FFF2-40B4-BE49-F238E27FC236}">
                      <a16:creationId xmlns:a16="http://schemas.microsoft.com/office/drawing/2014/main" id="{C03D579A-1EC9-4D7C-A2DD-A65B6638E823}"/>
                    </a:ext>
                  </a:extLst>
                </p:cNvPr>
                <p:cNvSpPr/>
                <p:nvPr/>
              </p:nvSpPr>
              <p:spPr>
                <a:xfrm>
                  <a:off x="37880484" y="23250524"/>
                  <a:ext cx="448116" cy="806218"/>
                </a:xfrm>
                <a:custGeom>
                  <a:avLst/>
                  <a:gdLst>
                    <a:gd name="connsiteX0" fmla="*/ 295716 w 448116"/>
                    <a:gd name="connsiteY0" fmla="*/ 0 h 806218"/>
                    <a:gd name="connsiteX1" fmla="*/ 362392 w 448116"/>
                    <a:gd name="connsiteY1" fmla="*/ 9526 h 806218"/>
                    <a:gd name="connsiteX2" fmla="*/ 390964 w 448116"/>
                    <a:gd name="connsiteY2" fmla="*/ 95252 h 806218"/>
                    <a:gd name="connsiteX3" fmla="*/ 362392 w 448116"/>
                    <a:gd name="connsiteY3" fmla="*/ 138114 h 806218"/>
                    <a:gd name="connsiteX4" fmla="*/ 376680 w 448116"/>
                    <a:gd name="connsiteY4" fmla="*/ 200026 h 806218"/>
                    <a:gd name="connsiteX5" fmla="*/ 400492 w 448116"/>
                    <a:gd name="connsiteY5" fmla="*/ 223840 h 806218"/>
                    <a:gd name="connsiteX6" fmla="*/ 410016 w 448116"/>
                    <a:gd name="connsiteY6" fmla="*/ 295276 h 806218"/>
                    <a:gd name="connsiteX7" fmla="*/ 448116 w 448116"/>
                    <a:gd name="connsiteY7" fmla="*/ 323852 h 806218"/>
                    <a:gd name="connsiteX8" fmla="*/ 448116 w 448116"/>
                    <a:gd name="connsiteY8" fmla="*/ 433388 h 806218"/>
                    <a:gd name="connsiteX9" fmla="*/ 410016 w 448116"/>
                    <a:gd name="connsiteY9" fmla="*/ 466726 h 806218"/>
                    <a:gd name="connsiteX10" fmla="*/ 357628 w 448116"/>
                    <a:gd name="connsiteY10" fmla="*/ 447676 h 806218"/>
                    <a:gd name="connsiteX11" fmla="*/ 314764 w 448116"/>
                    <a:gd name="connsiteY11" fmla="*/ 495300 h 806218"/>
                    <a:gd name="connsiteX12" fmla="*/ 271904 w 448116"/>
                    <a:gd name="connsiteY12" fmla="*/ 585788 h 806218"/>
                    <a:gd name="connsiteX13" fmla="*/ 333816 w 448116"/>
                    <a:gd name="connsiteY13" fmla="*/ 676276 h 806218"/>
                    <a:gd name="connsiteX14" fmla="*/ 414780 w 448116"/>
                    <a:gd name="connsiteY14" fmla="*/ 709614 h 806218"/>
                    <a:gd name="connsiteX15" fmla="*/ 446892 w 448116"/>
                    <a:gd name="connsiteY15" fmla="*/ 757782 h 806218"/>
                    <a:gd name="connsiteX16" fmla="*/ 433828 w 448116"/>
                    <a:gd name="connsiteY16" fmla="*/ 795340 h 806218"/>
                    <a:gd name="connsiteX17" fmla="*/ 396532 w 448116"/>
                    <a:gd name="connsiteY17" fmla="*/ 806218 h 806218"/>
                    <a:gd name="connsiteX18" fmla="*/ 397316 w 448116"/>
                    <a:gd name="connsiteY18" fmla="*/ 803276 h 806218"/>
                    <a:gd name="connsiteX19" fmla="*/ 359216 w 448116"/>
                    <a:gd name="connsiteY19" fmla="*/ 733426 h 806218"/>
                    <a:gd name="connsiteX20" fmla="*/ 295716 w 448116"/>
                    <a:gd name="connsiteY20" fmla="*/ 746126 h 806218"/>
                    <a:gd name="connsiteX21" fmla="*/ 168716 w 448116"/>
                    <a:gd name="connsiteY21" fmla="*/ 657226 h 806218"/>
                    <a:gd name="connsiteX22" fmla="*/ 168716 w 448116"/>
                    <a:gd name="connsiteY22" fmla="*/ 581026 h 806218"/>
                    <a:gd name="connsiteX23" fmla="*/ 105216 w 448116"/>
                    <a:gd name="connsiteY23" fmla="*/ 581026 h 806218"/>
                    <a:gd name="connsiteX24" fmla="*/ 92516 w 448116"/>
                    <a:gd name="connsiteY24" fmla="*/ 542926 h 806218"/>
                    <a:gd name="connsiteX25" fmla="*/ 86164 w 448116"/>
                    <a:gd name="connsiteY25" fmla="*/ 504826 h 806218"/>
                    <a:gd name="connsiteX26" fmla="*/ 60764 w 448116"/>
                    <a:gd name="connsiteY26" fmla="*/ 269876 h 806218"/>
                    <a:gd name="connsiteX27" fmla="*/ 35364 w 448116"/>
                    <a:gd name="connsiteY27" fmla="*/ 225426 h 806218"/>
                    <a:gd name="connsiteX28" fmla="*/ 29016 w 448116"/>
                    <a:gd name="connsiteY28" fmla="*/ 149226 h 806218"/>
                    <a:gd name="connsiteX29" fmla="*/ 0 w 448116"/>
                    <a:gd name="connsiteY29" fmla="*/ 146702 h 806218"/>
                    <a:gd name="connsiteX30" fmla="*/ 33780 w 448116"/>
                    <a:gd name="connsiteY30" fmla="*/ 119064 h 806218"/>
                    <a:gd name="connsiteX31" fmla="*/ 76640 w 448116"/>
                    <a:gd name="connsiteY31" fmla="*/ 114300 h 806218"/>
                    <a:gd name="connsiteX32" fmla="*/ 100452 w 448116"/>
                    <a:gd name="connsiteY32" fmla="*/ 71440 h 806218"/>
                    <a:gd name="connsiteX33" fmla="*/ 171892 w 448116"/>
                    <a:gd name="connsiteY33" fmla="*/ 61914 h 806218"/>
                    <a:gd name="connsiteX34" fmla="*/ 295716 w 448116"/>
                    <a:gd name="connsiteY34" fmla="*/ 0 h 80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48116" h="806218">
                      <a:moveTo>
                        <a:pt x="295716" y="0"/>
                      </a:moveTo>
                      <a:lnTo>
                        <a:pt x="362392" y="9526"/>
                      </a:lnTo>
                      <a:lnTo>
                        <a:pt x="390964" y="95252"/>
                      </a:lnTo>
                      <a:lnTo>
                        <a:pt x="362392" y="138114"/>
                      </a:lnTo>
                      <a:lnTo>
                        <a:pt x="376680" y="200026"/>
                      </a:lnTo>
                      <a:lnTo>
                        <a:pt x="400492" y="223840"/>
                      </a:lnTo>
                      <a:lnTo>
                        <a:pt x="410016" y="295276"/>
                      </a:lnTo>
                      <a:lnTo>
                        <a:pt x="448116" y="323852"/>
                      </a:lnTo>
                      <a:lnTo>
                        <a:pt x="448116" y="433388"/>
                      </a:lnTo>
                      <a:lnTo>
                        <a:pt x="410016" y="466726"/>
                      </a:lnTo>
                      <a:lnTo>
                        <a:pt x="357628" y="447676"/>
                      </a:lnTo>
                      <a:lnTo>
                        <a:pt x="314764" y="495300"/>
                      </a:lnTo>
                      <a:lnTo>
                        <a:pt x="271904" y="585788"/>
                      </a:lnTo>
                      <a:lnTo>
                        <a:pt x="333816" y="676276"/>
                      </a:lnTo>
                      <a:lnTo>
                        <a:pt x="414780" y="709614"/>
                      </a:lnTo>
                      <a:lnTo>
                        <a:pt x="446892" y="757782"/>
                      </a:lnTo>
                      <a:lnTo>
                        <a:pt x="433828" y="795340"/>
                      </a:lnTo>
                      <a:lnTo>
                        <a:pt x="396532" y="806218"/>
                      </a:lnTo>
                      <a:lnTo>
                        <a:pt x="397316" y="803276"/>
                      </a:lnTo>
                      <a:lnTo>
                        <a:pt x="359216" y="733426"/>
                      </a:lnTo>
                      <a:lnTo>
                        <a:pt x="295716" y="746126"/>
                      </a:lnTo>
                      <a:lnTo>
                        <a:pt x="168716" y="657226"/>
                      </a:lnTo>
                      <a:lnTo>
                        <a:pt x="168716" y="581026"/>
                      </a:lnTo>
                      <a:lnTo>
                        <a:pt x="105216" y="581026"/>
                      </a:lnTo>
                      <a:lnTo>
                        <a:pt x="92516" y="542926"/>
                      </a:lnTo>
                      <a:lnTo>
                        <a:pt x="86164" y="504826"/>
                      </a:lnTo>
                      <a:lnTo>
                        <a:pt x="60764" y="269876"/>
                      </a:lnTo>
                      <a:lnTo>
                        <a:pt x="35364" y="225426"/>
                      </a:lnTo>
                      <a:lnTo>
                        <a:pt x="29016" y="149226"/>
                      </a:lnTo>
                      <a:lnTo>
                        <a:pt x="0" y="146702"/>
                      </a:lnTo>
                      <a:lnTo>
                        <a:pt x="33780" y="119064"/>
                      </a:lnTo>
                      <a:lnTo>
                        <a:pt x="76640" y="114300"/>
                      </a:lnTo>
                      <a:lnTo>
                        <a:pt x="100452" y="71440"/>
                      </a:lnTo>
                      <a:lnTo>
                        <a:pt x="171892" y="61914"/>
                      </a:lnTo>
                      <a:lnTo>
                        <a:pt x="2957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フリーフォーム: 図形 1331">
                  <a:extLst>
                    <a:ext uri="{FF2B5EF4-FFF2-40B4-BE49-F238E27FC236}">
                      <a16:creationId xmlns:a16="http://schemas.microsoft.com/office/drawing/2014/main" id="{349CB2E7-270D-4397-8ED5-4E802EB8F86E}"/>
                    </a:ext>
                  </a:extLst>
                </p:cNvPr>
                <p:cNvSpPr/>
                <p:nvPr/>
              </p:nvSpPr>
              <p:spPr>
                <a:xfrm>
                  <a:off x="40177600" y="19091400"/>
                  <a:ext cx="1009348" cy="1063500"/>
                </a:xfrm>
                <a:custGeom>
                  <a:avLst/>
                  <a:gdLst>
                    <a:gd name="connsiteX0" fmla="*/ 282176 w 1009348"/>
                    <a:gd name="connsiteY0" fmla="*/ 0 h 1063500"/>
                    <a:gd name="connsiteX1" fmla="*/ 297300 w 1009348"/>
                    <a:gd name="connsiteY1" fmla="*/ 98300 h 1063500"/>
                    <a:gd name="connsiteX2" fmla="*/ 344924 w 1009348"/>
                    <a:gd name="connsiteY2" fmla="*/ 149100 h 1063500"/>
                    <a:gd name="connsiteX3" fmla="*/ 398900 w 1009348"/>
                    <a:gd name="connsiteY3" fmla="*/ 136400 h 1063500"/>
                    <a:gd name="connsiteX4" fmla="*/ 437000 w 1009348"/>
                    <a:gd name="connsiteY4" fmla="*/ 187200 h 1063500"/>
                    <a:gd name="connsiteX5" fmla="*/ 516376 w 1009348"/>
                    <a:gd name="connsiteY5" fmla="*/ 234824 h 1063500"/>
                    <a:gd name="connsiteX6" fmla="*/ 560204 w 1009348"/>
                    <a:gd name="connsiteY6" fmla="*/ 194982 h 1063500"/>
                    <a:gd name="connsiteX7" fmla="*/ 605276 w 1009348"/>
                    <a:gd name="connsiteY7" fmla="*/ 206250 h 1063500"/>
                    <a:gd name="connsiteX8" fmla="*/ 652900 w 1009348"/>
                    <a:gd name="connsiteY8" fmla="*/ 253876 h 1063500"/>
                    <a:gd name="connsiteX9" fmla="*/ 652900 w 1009348"/>
                    <a:gd name="connsiteY9" fmla="*/ 342776 h 1063500"/>
                    <a:gd name="connsiteX10" fmla="*/ 662424 w 1009348"/>
                    <a:gd name="connsiteY10" fmla="*/ 371350 h 1063500"/>
                    <a:gd name="connsiteX11" fmla="*/ 668776 w 1009348"/>
                    <a:gd name="connsiteY11" fmla="*/ 501524 h 1063500"/>
                    <a:gd name="connsiteX12" fmla="*/ 773552 w 1009348"/>
                    <a:gd name="connsiteY12" fmla="*/ 590424 h 1063500"/>
                    <a:gd name="connsiteX13" fmla="*/ 770376 w 1009348"/>
                    <a:gd name="connsiteY13" fmla="*/ 657100 h 1063500"/>
                    <a:gd name="connsiteX14" fmla="*/ 741800 w 1009348"/>
                    <a:gd name="connsiteY14" fmla="*/ 685676 h 1063500"/>
                    <a:gd name="connsiteX15" fmla="*/ 760848 w 1009348"/>
                    <a:gd name="connsiteY15" fmla="*/ 723776 h 1063500"/>
                    <a:gd name="connsiteX16" fmla="*/ 760848 w 1009348"/>
                    <a:gd name="connsiteY16" fmla="*/ 780924 h 1063500"/>
                    <a:gd name="connsiteX17" fmla="*/ 903724 w 1009348"/>
                    <a:gd name="connsiteY17" fmla="*/ 796800 h 1063500"/>
                    <a:gd name="connsiteX18" fmla="*/ 962780 w 1009348"/>
                    <a:gd name="connsiteY18" fmla="*/ 852576 h 1063500"/>
                    <a:gd name="connsiteX19" fmla="*/ 962780 w 1009348"/>
                    <a:gd name="connsiteY19" fmla="*/ 857760 h 1063500"/>
                    <a:gd name="connsiteX20" fmla="*/ 978020 w 1009348"/>
                    <a:gd name="connsiteY20" fmla="*/ 933960 h 1063500"/>
                    <a:gd name="connsiteX21" fmla="*/ 1009348 w 1009348"/>
                    <a:gd name="connsiteY21" fmla="*/ 980950 h 1063500"/>
                    <a:gd name="connsiteX22" fmla="*/ 897376 w 1009348"/>
                    <a:gd name="connsiteY22" fmla="*/ 980950 h 1063500"/>
                    <a:gd name="connsiteX23" fmla="*/ 824352 w 1009348"/>
                    <a:gd name="connsiteY23" fmla="*/ 1063500 h 1063500"/>
                    <a:gd name="connsiteX24" fmla="*/ 741800 w 1009348"/>
                    <a:gd name="connsiteY24" fmla="*/ 1060324 h 1063500"/>
                    <a:gd name="connsiteX25" fmla="*/ 741800 w 1009348"/>
                    <a:gd name="connsiteY25" fmla="*/ 1009524 h 1063500"/>
                    <a:gd name="connsiteX26" fmla="*/ 694176 w 1009348"/>
                    <a:gd name="connsiteY26" fmla="*/ 971424 h 1063500"/>
                    <a:gd name="connsiteX27" fmla="*/ 589400 w 1009348"/>
                    <a:gd name="connsiteY27" fmla="*/ 952376 h 1063500"/>
                    <a:gd name="connsiteX28" fmla="*/ 567176 w 1009348"/>
                    <a:gd name="connsiteY28" fmla="*/ 911100 h 1063500"/>
                    <a:gd name="connsiteX29" fmla="*/ 614800 w 1009348"/>
                    <a:gd name="connsiteY29" fmla="*/ 828550 h 1063500"/>
                    <a:gd name="connsiteX30" fmla="*/ 551300 w 1009348"/>
                    <a:gd name="connsiteY30" fmla="*/ 720600 h 1063500"/>
                    <a:gd name="connsiteX31" fmla="*/ 535424 w 1009348"/>
                    <a:gd name="connsiteY31" fmla="*/ 533276 h 1063500"/>
                    <a:gd name="connsiteX32" fmla="*/ 386200 w 1009348"/>
                    <a:gd name="connsiteY32" fmla="*/ 453900 h 1063500"/>
                    <a:gd name="connsiteX33" fmla="*/ 303648 w 1009348"/>
                    <a:gd name="connsiteY33" fmla="*/ 460250 h 1063500"/>
                    <a:gd name="connsiteX34" fmla="*/ 163952 w 1009348"/>
                    <a:gd name="connsiteY34" fmla="*/ 418976 h 1063500"/>
                    <a:gd name="connsiteX35" fmla="*/ 116324 w 1009348"/>
                    <a:gd name="connsiteY35" fmla="*/ 463424 h 1063500"/>
                    <a:gd name="connsiteX36" fmla="*/ 27424 w 1009348"/>
                    <a:gd name="connsiteY36" fmla="*/ 399924 h 1063500"/>
                    <a:gd name="connsiteX37" fmla="*/ 0 w 1009348"/>
                    <a:gd name="connsiteY37" fmla="*/ 351698 h 1063500"/>
                    <a:gd name="connsiteX38" fmla="*/ 113152 w 1009348"/>
                    <a:gd name="connsiteY38" fmla="*/ 230064 h 1063500"/>
                    <a:gd name="connsiteX39" fmla="*/ 282176 w 1009348"/>
                    <a:gd name="connsiteY39" fmla="*/ 0 h 106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09348" h="1063500">
                      <a:moveTo>
                        <a:pt x="282176" y="0"/>
                      </a:moveTo>
                      <a:lnTo>
                        <a:pt x="297300" y="98300"/>
                      </a:lnTo>
                      <a:lnTo>
                        <a:pt x="344924" y="149100"/>
                      </a:lnTo>
                      <a:lnTo>
                        <a:pt x="398900" y="136400"/>
                      </a:lnTo>
                      <a:lnTo>
                        <a:pt x="437000" y="187200"/>
                      </a:lnTo>
                      <a:lnTo>
                        <a:pt x="516376" y="234824"/>
                      </a:lnTo>
                      <a:lnTo>
                        <a:pt x="560204" y="194982"/>
                      </a:lnTo>
                      <a:lnTo>
                        <a:pt x="605276" y="206250"/>
                      </a:lnTo>
                      <a:lnTo>
                        <a:pt x="652900" y="253876"/>
                      </a:lnTo>
                      <a:lnTo>
                        <a:pt x="652900" y="342776"/>
                      </a:lnTo>
                      <a:lnTo>
                        <a:pt x="662424" y="371350"/>
                      </a:lnTo>
                      <a:lnTo>
                        <a:pt x="668776" y="501524"/>
                      </a:lnTo>
                      <a:lnTo>
                        <a:pt x="773552" y="590424"/>
                      </a:lnTo>
                      <a:lnTo>
                        <a:pt x="770376" y="657100"/>
                      </a:lnTo>
                      <a:lnTo>
                        <a:pt x="741800" y="685676"/>
                      </a:lnTo>
                      <a:lnTo>
                        <a:pt x="760848" y="723776"/>
                      </a:lnTo>
                      <a:lnTo>
                        <a:pt x="760848" y="780924"/>
                      </a:lnTo>
                      <a:lnTo>
                        <a:pt x="903724" y="796800"/>
                      </a:lnTo>
                      <a:lnTo>
                        <a:pt x="962780" y="852576"/>
                      </a:lnTo>
                      <a:lnTo>
                        <a:pt x="962780" y="857760"/>
                      </a:lnTo>
                      <a:lnTo>
                        <a:pt x="978020" y="933960"/>
                      </a:lnTo>
                      <a:lnTo>
                        <a:pt x="1009348" y="980950"/>
                      </a:lnTo>
                      <a:lnTo>
                        <a:pt x="897376" y="980950"/>
                      </a:lnTo>
                      <a:lnTo>
                        <a:pt x="824352" y="1063500"/>
                      </a:lnTo>
                      <a:lnTo>
                        <a:pt x="741800" y="1060324"/>
                      </a:lnTo>
                      <a:lnTo>
                        <a:pt x="741800" y="1009524"/>
                      </a:lnTo>
                      <a:lnTo>
                        <a:pt x="694176" y="971424"/>
                      </a:lnTo>
                      <a:lnTo>
                        <a:pt x="589400" y="952376"/>
                      </a:lnTo>
                      <a:lnTo>
                        <a:pt x="567176" y="911100"/>
                      </a:lnTo>
                      <a:lnTo>
                        <a:pt x="614800" y="828550"/>
                      </a:lnTo>
                      <a:lnTo>
                        <a:pt x="551300" y="720600"/>
                      </a:lnTo>
                      <a:lnTo>
                        <a:pt x="535424" y="533276"/>
                      </a:lnTo>
                      <a:lnTo>
                        <a:pt x="386200" y="453900"/>
                      </a:lnTo>
                      <a:lnTo>
                        <a:pt x="303648" y="460250"/>
                      </a:lnTo>
                      <a:lnTo>
                        <a:pt x="163952" y="418976"/>
                      </a:lnTo>
                      <a:lnTo>
                        <a:pt x="116324" y="463424"/>
                      </a:lnTo>
                      <a:lnTo>
                        <a:pt x="27424" y="399924"/>
                      </a:lnTo>
                      <a:lnTo>
                        <a:pt x="0" y="351698"/>
                      </a:lnTo>
                      <a:lnTo>
                        <a:pt x="113152" y="230064"/>
                      </a:lnTo>
                      <a:lnTo>
                        <a:pt x="2821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F0FA2F80-99DB-4E42-8A62-BDEA609E46AE}"/>
                    </a:ext>
                  </a:extLst>
                </p:cNvPr>
                <p:cNvSpPr/>
                <p:nvPr/>
              </p:nvSpPr>
              <p:spPr>
                <a:xfrm>
                  <a:off x="39966900" y="19443098"/>
                  <a:ext cx="1409784" cy="997552"/>
                </a:xfrm>
                <a:custGeom>
                  <a:avLst/>
                  <a:gdLst>
                    <a:gd name="connsiteX0" fmla="*/ 210700 w 1409784"/>
                    <a:gd name="connsiteY0" fmla="*/ 0 h 997552"/>
                    <a:gd name="connsiteX1" fmla="*/ 238124 w 1409784"/>
                    <a:gd name="connsiteY1" fmla="*/ 48226 h 997552"/>
                    <a:gd name="connsiteX2" fmla="*/ 327024 w 1409784"/>
                    <a:gd name="connsiteY2" fmla="*/ 111726 h 997552"/>
                    <a:gd name="connsiteX3" fmla="*/ 374652 w 1409784"/>
                    <a:gd name="connsiteY3" fmla="*/ 67278 h 997552"/>
                    <a:gd name="connsiteX4" fmla="*/ 514348 w 1409784"/>
                    <a:gd name="connsiteY4" fmla="*/ 108552 h 997552"/>
                    <a:gd name="connsiteX5" fmla="*/ 596900 w 1409784"/>
                    <a:gd name="connsiteY5" fmla="*/ 102202 h 997552"/>
                    <a:gd name="connsiteX6" fmla="*/ 746124 w 1409784"/>
                    <a:gd name="connsiteY6" fmla="*/ 181578 h 997552"/>
                    <a:gd name="connsiteX7" fmla="*/ 762000 w 1409784"/>
                    <a:gd name="connsiteY7" fmla="*/ 368902 h 997552"/>
                    <a:gd name="connsiteX8" fmla="*/ 825500 w 1409784"/>
                    <a:gd name="connsiteY8" fmla="*/ 476852 h 997552"/>
                    <a:gd name="connsiteX9" fmla="*/ 777876 w 1409784"/>
                    <a:gd name="connsiteY9" fmla="*/ 559402 h 997552"/>
                    <a:gd name="connsiteX10" fmla="*/ 800100 w 1409784"/>
                    <a:gd name="connsiteY10" fmla="*/ 600678 h 997552"/>
                    <a:gd name="connsiteX11" fmla="*/ 904876 w 1409784"/>
                    <a:gd name="connsiteY11" fmla="*/ 619726 h 997552"/>
                    <a:gd name="connsiteX12" fmla="*/ 952500 w 1409784"/>
                    <a:gd name="connsiteY12" fmla="*/ 657826 h 997552"/>
                    <a:gd name="connsiteX13" fmla="*/ 952500 w 1409784"/>
                    <a:gd name="connsiteY13" fmla="*/ 708626 h 997552"/>
                    <a:gd name="connsiteX14" fmla="*/ 1035052 w 1409784"/>
                    <a:gd name="connsiteY14" fmla="*/ 711802 h 997552"/>
                    <a:gd name="connsiteX15" fmla="*/ 1108076 w 1409784"/>
                    <a:gd name="connsiteY15" fmla="*/ 629252 h 997552"/>
                    <a:gd name="connsiteX16" fmla="*/ 1220048 w 1409784"/>
                    <a:gd name="connsiteY16" fmla="*/ 629252 h 997552"/>
                    <a:gd name="connsiteX17" fmla="*/ 1264920 w 1409784"/>
                    <a:gd name="connsiteY17" fmla="*/ 696562 h 997552"/>
                    <a:gd name="connsiteX18" fmla="*/ 1371600 w 1409784"/>
                    <a:gd name="connsiteY18" fmla="*/ 765142 h 997552"/>
                    <a:gd name="connsiteX19" fmla="*/ 1409784 w 1409784"/>
                    <a:gd name="connsiteY19" fmla="*/ 758778 h 997552"/>
                    <a:gd name="connsiteX20" fmla="*/ 1400176 w 1409784"/>
                    <a:gd name="connsiteY20" fmla="*/ 768952 h 997552"/>
                    <a:gd name="connsiteX21" fmla="*/ 1204912 w 1409784"/>
                    <a:gd name="connsiteY21" fmla="*/ 859440 h 997552"/>
                    <a:gd name="connsiteX22" fmla="*/ 1138236 w 1409784"/>
                    <a:gd name="connsiteY22" fmla="*/ 854678 h 997552"/>
                    <a:gd name="connsiteX23" fmla="*/ 1085852 w 1409784"/>
                    <a:gd name="connsiteY23" fmla="*/ 897540 h 997552"/>
                    <a:gd name="connsiteX24" fmla="*/ 881064 w 1409784"/>
                    <a:gd name="connsiteY24" fmla="*/ 945166 h 997552"/>
                    <a:gd name="connsiteX25" fmla="*/ 847724 w 1409784"/>
                    <a:gd name="connsiteY25" fmla="*/ 988026 h 997552"/>
                    <a:gd name="connsiteX26" fmla="*/ 757236 w 1409784"/>
                    <a:gd name="connsiteY26" fmla="*/ 959452 h 997552"/>
                    <a:gd name="connsiteX27" fmla="*/ 681036 w 1409784"/>
                    <a:gd name="connsiteY27" fmla="*/ 997552 h 997552"/>
                    <a:gd name="connsiteX28" fmla="*/ 566740 w 1409784"/>
                    <a:gd name="connsiteY28" fmla="*/ 897540 h 997552"/>
                    <a:gd name="connsiteX29" fmla="*/ 495300 w 1409784"/>
                    <a:gd name="connsiteY29" fmla="*/ 868966 h 997552"/>
                    <a:gd name="connsiteX30" fmla="*/ 378288 w 1409784"/>
                    <a:gd name="connsiteY30" fmla="*/ 868966 h 997552"/>
                    <a:gd name="connsiteX31" fmla="*/ 371476 w 1409784"/>
                    <a:gd name="connsiteY31" fmla="*/ 775302 h 997552"/>
                    <a:gd name="connsiteX32" fmla="*/ 257176 w 1409784"/>
                    <a:gd name="connsiteY32" fmla="*/ 695926 h 997552"/>
                    <a:gd name="connsiteX33" fmla="*/ 222252 w 1409784"/>
                    <a:gd name="connsiteY33" fmla="*/ 737202 h 997552"/>
                    <a:gd name="connsiteX34" fmla="*/ 161924 w 1409784"/>
                    <a:gd name="connsiteY34" fmla="*/ 743552 h 997552"/>
                    <a:gd name="connsiteX35" fmla="*/ 47624 w 1409784"/>
                    <a:gd name="connsiteY35" fmla="*/ 619726 h 997552"/>
                    <a:gd name="connsiteX36" fmla="*/ 50800 w 1409784"/>
                    <a:gd name="connsiteY36" fmla="*/ 530826 h 997552"/>
                    <a:gd name="connsiteX37" fmla="*/ 0 w 1409784"/>
                    <a:gd name="connsiteY37" fmla="*/ 499078 h 997552"/>
                    <a:gd name="connsiteX38" fmla="*/ 12700 w 1409784"/>
                    <a:gd name="connsiteY38" fmla="*/ 429226 h 997552"/>
                    <a:gd name="connsiteX39" fmla="*/ 149224 w 1409784"/>
                    <a:gd name="connsiteY39" fmla="*/ 381602 h 997552"/>
                    <a:gd name="connsiteX40" fmla="*/ 219076 w 1409784"/>
                    <a:gd name="connsiteY40" fmla="*/ 257778 h 997552"/>
                    <a:gd name="connsiteX41" fmla="*/ 88900 w 1409784"/>
                    <a:gd name="connsiteY41" fmla="*/ 197452 h 997552"/>
                    <a:gd name="connsiteX42" fmla="*/ 155576 w 1409784"/>
                    <a:gd name="connsiteY42" fmla="*/ 114902 h 997552"/>
                    <a:gd name="connsiteX43" fmla="*/ 134148 w 1409784"/>
                    <a:gd name="connsiteY43" fmla="*/ 82294 h 997552"/>
                    <a:gd name="connsiteX44" fmla="*/ 210700 w 1409784"/>
                    <a:gd name="connsiteY44" fmla="*/ 0 h 99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09784" h="997552">
                      <a:moveTo>
                        <a:pt x="210700" y="0"/>
                      </a:moveTo>
                      <a:lnTo>
                        <a:pt x="238124" y="48226"/>
                      </a:lnTo>
                      <a:lnTo>
                        <a:pt x="327024" y="111726"/>
                      </a:lnTo>
                      <a:lnTo>
                        <a:pt x="374652" y="67278"/>
                      </a:lnTo>
                      <a:lnTo>
                        <a:pt x="514348" y="108552"/>
                      </a:lnTo>
                      <a:lnTo>
                        <a:pt x="596900" y="102202"/>
                      </a:lnTo>
                      <a:lnTo>
                        <a:pt x="746124" y="181578"/>
                      </a:lnTo>
                      <a:lnTo>
                        <a:pt x="762000" y="368902"/>
                      </a:lnTo>
                      <a:lnTo>
                        <a:pt x="825500" y="476852"/>
                      </a:lnTo>
                      <a:lnTo>
                        <a:pt x="777876" y="559402"/>
                      </a:lnTo>
                      <a:lnTo>
                        <a:pt x="800100" y="600678"/>
                      </a:lnTo>
                      <a:lnTo>
                        <a:pt x="904876" y="619726"/>
                      </a:lnTo>
                      <a:lnTo>
                        <a:pt x="952500" y="657826"/>
                      </a:lnTo>
                      <a:lnTo>
                        <a:pt x="952500" y="708626"/>
                      </a:lnTo>
                      <a:lnTo>
                        <a:pt x="1035052" y="711802"/>
                      </a:lnTo>
                      <a:lnTo>
                        <a:pt x="1108076" y="629252"/>
                      </a:lnTo>
                      <a:lnTo>
                        <a:pt x="1220048" y="629252"/>
                      </a:lnTo>
                      <a:lnTo>
                        <a:pt x="1264920" y="696562"/>
                      </a:lnTo>
                      <a:lnTo>
                        <a:pt x="1371600" y="765142"/>
                      </a:lnTo>
                      <a:lnTo>
                        <a:pt x="1409784" y="758778"/>
                      </a:lnTo>
                      <a:lnTo>
                        <a:pt x="1400176" y="768952"/>
                      </a:lnTo>
                      <a:lnTo>
                        <a:pt x="1204912" y="859440"/>
                      </a:lnTo>
                      <a:lnTo>
                        <a:pt x="1138236" y="854678"/>
                      </a:lnTo>
                      <a:lnTo>
                        <a:pt x="1085852" y="897540"/>
                      </a:lnTo>
                      <a:lnTo>
                        <a:pt x="881064" y="945166"/>
                      </a:lnTo>
                      <a:lnTo>
                        <a:pt x="847724" y="988026"/>
                      </a:lnTo>
                      <a:lnTo>
                        <a:pt x="757236" y="959452"/>
                      </a:lnTo>
                      <a:lnTo>
                        <a:pt x="681036" y="997552"/>
                      </a:lnTo>
                      <a:lnTo>
                        <a:pt x="566740" y="897540"/>
                      </a:lnTo>
                      <a:lnTo>
                        <a:pt x="495300" y="868966"/>
                      </a:lnTo>
                      <a:lnTo>
                        <a:pt x="378288" y="868966"/>
                      </a:lnTo>
                      <a:lnTo>
                        <a:pt x="371476" y="775302"/>
                      </a:lnTo>
                      <a:lnTo>
                        <a:pt x="257176" y="695926"/>
                      </a:lnTo>
                      <a:lnTo>
                        <a:pt x="222252" y="737202"/>
                      </a:lnTo>
                      <a:lnTo>
                        <a:pt x="161924" y="743552"/>
                      </a:lnTo>
                      <a:lnTo>
                        <a:pt x="47624" y="619726"/>
                      </a:lnTo>
                      <a:lnTo>
                        <a:pt x="50800" y="530826"/>
                      </a:lnTo>
                      <a:lnTo>
                        <a:pt x="0" y="499078"/>
                      </a:lnTo>
                      <a:lnTo>
                        <a:pt x="12700" y="429226"/>
                      </a:lnTo>
                      <a:lnTo>
                        <a:pt x="149224" y="381602"/>
                      </a:lnTo>
                      <a:lnTo>
                        <a:pt x="219076" y="257778"/>
                      </a:lnTo>
                      <a:lnTo>
                        <a:pt x="88900" y="197452"/>
                      </a:lnTo>
                      <a:lnTo>
                        <a:pt x="155576" y="114902"/>
                      </a:lnTo>
                      <a:lnTo>
                        <a:pt x="134148" y="82294"/>
                      </a:lnTo>
                      <a:lnTo>
                        <a:pt x="2107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フリーフォーム: 図形 1333">
                  <a:extLst>
                    <a:ext uri="{FF2B5EF4-FFF2-40B4-BE49-F238E27FC236}">
                      <a16:creationId xmlns:a16="http://schemas.microsoft.com/office/drawing/2014/main" id="{C6D2573B-C3FF-4E99-B4BA-10972D66500F}"/>
                    </a:ext>
                  </a:extLst>
                </p:cNvPr>
                <p:cNvSpPr/>
                <p:nvPr/>
              </p:nvSpPr>
              <p:spPr>
                <a:xfrm>
                  <a:off x="39898696" y="19525392"/>
                  <a:ext cx="287280" cy="355012"/>
                </a:xfrm>
                <a:custGeom>
                  <a:avLst/>
                  <a:gdLst>
                    <a:gd name="connsiteX0" fmla="*/ 202352 w 287280"/>
                    <a:gd name="connsiteY0" fmla="*/ 0 h 355012"/>
                    <a:gd name="connsiteX1" fmla="*/ 223780 w 287280"/>
                    <a:gd name="connsiteY1" fmla="*/ 32608 h 355012"/>
                    <a:gd name="connsiteX2" fmla="*/ 157104 w 287280"/>
                    <a:gd name="connsiteY2" fmla="*/ 115158 h 355012"/>
                    <a:gd name="connsiteX3" fmla="*/ 287280 w 287280"/>
                    <a:gd name="connsiteY3" fmla="*/ 175484 h 355012"/>
                    <a:gd name="connsiteX4" fmla="*/ 217428 w 287280"/>
                    <a:gd name="connsiteY4" fmla="*/ 299308 h 355012"/>
                    <a:gd name="connsiteX5" fmla="*/ 80904 w 287280"/>
                    <a:gd name="connsiteY5" fmla="*/ 346932 h 355012"/>
                    <a:gd name="connsiteX6" fmla="*/ 79436 w 287280"/>
                    <a:gd name="connsiteY6" fmla="*/ 355012 h 355012"/>
                    <a:gd name="connsiteX7" fmla="*/ 14228 w 287280"/>
                    <a:gd name="connsiteY7" fmla="*/ 242158 h 355012"/>
                    <a:gd name="connsiteX8" fmla="*/ 45980 w 287280"/>
                    <a:gd name="connsiteY8" fmla="*/ 213584 h 355012"/>
                    <a:gd name="connsiteX9" fmla="*/ 45980 w 287280"/>
                    <a:gd name="connsiteY9" fmla="*/ 194532 h 355012"/>
                    <a:gd name="connsiteX10" fmla="*/ 4704 w 287280"/>
                    <a:gd name="connsiteY10" fmla="*/ 162784 h 355012"/>
                    <a:gd name="connsiteX11" fmla="*/ 0 w 287280"/>
                    <a:gd name="connsiteY11" fmla="*/ 122020 h 355012"/>
                    <a:gd name="connsiteX12" fmla="*/ 39628 w 287280"/>
                    <a:gd name="connsiteY12" fmla="*/ 67532 h 355012"/>
                    <a:gd name="connsiteX13" fmla="*/ 72968 w 287280"/>
                    <a:gd name="connsiteY13" fmla="*/ 62772 h 355012"/>
                    <a:gd name="connsiteX14" fmla="*/ 201552 w 287280"/>
                    <a:gd name="connsiteY14" fmla="*/ 858 h 355012"/>
                    <a:gd name="connsiteX15" fmla="*/ 202352 w 287280"/>
                    <a:gd name="connsiteY15" fmla="*/ 0 h 35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7280" h="355012">
                      <a:moveTo>
                        <a:pt x="202352" y="0"/>
                      </a:moveTo>
                      <a:lnTo>
                        <a:pt x="223780" y="32608"/>
                      </a:lnTo>
                      <a:lnTo>
                        <a:pt x="157104" y="115158"/>
                      </a:lnTo>
                      <a:lnTo>
                        <a:pt x="287280" y="175484"/>
                      </a:lnTo>
                      <a:lnTo>
                        <a:pt x="217428" y="299308"/>
                      </a:lnTo>
                      <a:lnTo>
                        <a:pt x="80904" y="346932"/>
                      </a:lnTo>
                      <a:lnTo>
                        <a:pt x="79436" y="355012"/>
                      </a:lnTo>
                      <a:lnTo>
                        <a:pt x="14228" y="242158"/>
                      </a:lnTo>
                      <a:lnTo>
                        <a:pt x="45980" y="213584"/>
                      </a:lnTo>
                      <a:lnTo>
                        <a:pt x="45980" y="194532"/>
                      </a:lnTo>
                      <a:lnTo>
                        <a:pt x="4704" y="162784"/>
                      </a:lnTo>
                      <a:lnTo>
                        <a:pt x="0" y="122020"/>
                      </a:lnTo>
                      <a:lnTo>
                        <a:pt x="39628" y="67532"/>
                      </a:lnTo>
                      <a:lnTo>
                        <a:pt x="72968" y="62772"/>
                      </a:lnTo>
                      <a:lnTo>
                        <a:pt x="201552" y="858"/>
                      </a:lnTo>
                      <a:lnTo>
                        <a:pt x="2023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A48925D9-DAA5-461F-A66B-0392A2103BEB}"/>
                    </a:ext>
                  </a:extLst>
                </p:cNvPr>
                <p:cNvSpPr/>
                <p:nvPr/>
              </p:nvSpPr>
              <p:spPr>
                <a:xfrm>
                  <a:off x="38490524" y="22679024"/>
                  <a:ext cx="1034256" cy="1230970"/>
                </a:xfrm>
                <a:custGeom>
                  <a:avLst/>
                  <a:gdLst>
                    <a:gd name="connsiteX0" fmla="*/ 495300 w 1034256"/>
                    <a:gd name="connsiteY0" fmla="*/ 0 h 1230970"/>
                    <a:gd name="connsiteX1" fmla="*/ 552452 w 1034256"/>
                    <a:gd name="connsiteY1" fmla="*/ 38100 h 1230970"/>
                    <a:gd name="connsiteX2" fmla="*/ 509588 w 1034256"/>
                    <a:gd name="connsiteY2" fmla="*/ 104776 h 1230970"/>
                    <a:gd name="connsiteX3" fmla="*/ 561976 w 1034256"/>
                    <a:gd name="connsiteY3" fmla="*/ 142876 h 1230970"/>
                    <a:gd name="connsiteX4" fmla="*/ 642940 w 1034256"/>
                    <a:gd name="connsiteY4" fmla="*/ 42864 h 1230970"/>
                    <a:gd name="connsiteX5" fmla="*/ 804864 w 1034256"/>
                    <a:gd name="connsiteY5" fmla="*/ 85726 h 1230970"/>
                    <a:gd name="connsiteX6" fmla="*/ 795340 w 1034256"/>
                    <a:gd name="connsiteY6" fmla="*/ 200026 h 1230970"/>
                    <a:gd name="connsiteX7" fmla="*/ 990600 w 1034256"/>
                    <a:gd name="connsiteY7" fmla="*/ 295276 h 1230970"/>
                    <a:gd name="connsiteX8" fmla="*/ 952500 w 1034256"/>
                    <a:gd name="connsiteY8" fmla="*/ 347664 h 1230970"/>
                    <a:gd name="connsiteX9" fmla="*/ 995364 w 1034256"/>
                    <a:gd name="connsiteY9" fmla="*/ 438152 h 1230970"/>
                    <a:gd name="connsiteX10" fmla="*/ 971552 w 1034256"/>
                    <a:gd name="connsiteY10" fmla="*/ 485776 h 1230970"/>
                    <a:gd name="connsiteX11" fmla="*/ 1033464 w 1034256"/>
                    <a:gd name="connsiteY11" fmla="*/ 590552 h 1230970"/>
                    <a:gd name="connsiteX12" fmla="*/ 1034256 w 1034256"/>
                    <a:gd name="connsiteY12" fmla="*/ 592934 h 1230970"/>
                    <a:gd name="connsiteX13" fmla="*/ 1006476 w 1034256"/>
                    <a:gd name="connsiteY13" fmla="*/ 631826 h 1230970"/>
                    <a:gd name="connsiteX14" fmla="*/ 1000124 w 1034256"/>
                    <a:gd name="connsiteY14" fmla="*/ 752476 h 1230970"/>
                    <a:gd name="connsiteX15" fmla="*/ 828676 w 1034256"/>
                    <a:gd name="connsiteY15" fmla="*/ 860426 h 1230970"/>
                    <a:gd name="connsiteX16" fmla="*/ 663576 w 1034256"/>
                    <a:gd name="connsiteY16" fmla="*/ 873126 h 1230970"/>
                    <a:gd name="connsiteX17" fmla="*/ 625476 w 1034256"/>
                    <a:gd name="connsiteY17" fmla="*/ 904876 h 1230970"/>
                    <a:gd name="connsiteX18" fmla="*/ 619124 w 1034256"/>
                    <a:gd name="connsiteY18" fmla="*/ 1044576 h 1230970"/>
                    <a:gd name="connsiteX19" fmla="*/ 669924 w 1034256"/>
                    <a:gd name="connsiteY19" fmla="*/ 1095376 h 1230970"/>
                    <a:gd name="connsiteX20" fmla="*/ 669924 w 1034256"/>
                    <a:gd name="connsiteY20" fmla="*/ 1228726 h 1230970"/>
                    <a:gd name="connsiteX21" fmla="*/ 581028 w 1034256"/>
                    <a:gd name="connsiteY21" fmla="*/ 1216026 h 1230970"/>
                    <a:gd name="connsiteX22" fmla="*/ 531208 w 1034256"/>
                    <a:gd name="connsiteY22" fmla="*/ 1230970 h 1230970"/>
                    <a:gd name="connsiteX23" fmla="*/ 476252 w 1034256"/>
                    <a:gd name="connsiteY23" fmla="*/ 1081088 h 1230970"/>
                    <a:gd name="connsiteX24" fmla="*/ 371476 w 1034256"/>
                    <a:gd name="connsiteY24" fmla="*/ 981076 h 1230970"/>
                    <a:gd name="connsiteX25" fmla="*/ 204788 w 1034256"/>
                    <a:gd name="connsiteY25" fmla="*/ 995364 h 1230970"/>
                    <a:gd name="connsiteX26" fmla="*/ 100012 w 1034256"/>
                    <a:gd name="connsiteY26" fmla="*/ 938214 h 1230970"/>
                    <a:gd name="connsiteX27" fmla="*/ 43576 w 1034256"/>
                    <a:gd name="connsiteY27" fmla="*/ 975838 h 1230970"/>
                    <a:gd name="connsiteX28" fmla="*/ 0 w 1034256"/>
                    <a:gd name="connsiteY28" fmla="*/ 908052 h 1230970"/>
                    <a:gd name="connsiteX29" fmla="*/ 25400 w 1034256"/>
                    <a:gd name="connsiteY29" fmla="*/ 876300 h 1230970"/>
                    <a:gd name="connsiteX30" fmla="*/ 53976 w 1034256"/>
                    <a:gd name="connsiteY30" fmla="*/ 758826 h 1230970"/>
                    <a:gd name="connsiteX31" fmla="*/ 146052 w 1034256"/>
                    <a:gd name="connsiteY31" fmla="*/ 571500 h 1230970"/>
                    <a:gd name="connsiteX32" fmla="*/ 222252 w 1034256"/>
                    <a:gd name="connsiteY32" fmla="*/ 514352 h 1230970"/>
                    <a:gd name="connsiteX33" fmla="*/ 190500 w 1034256"/>
                    <a:gd name="connsiteY33" fmla="*/ 454026 h 1230970"/>
                    <a:gd name="connsiteX34" fmla="*/ 238124 w 1034256"/>
                    <a:gd name="connsiteY34" fmla="*/ 346076 h 1230970"/>
                    <a:gd name="connsiteX35" fmla="*/ 339724 w 1034256"/>
                    <a:gd name="connsiteY35" fmla="*/ 266700 h 1230970"/>
                    <a:gd name="connsiteX36" fmla="*/ 244476 w 1034256"/>
                    <a:gd name="connsiteY36" fmla="*/ 133352 h 1230970"/>
                    <a:gd name="connsiteX37" fmla="*/ 292100 w 1034256"/>
                    <a:gd name="connsiteY37" fmla="*/ 63500 h 1230970"/>
                    <a:gd name="connsiteX38" fmla="*/ 295564 w 1034256"/>
                    <a:gd name="connsiteY38" fmla="*/ 61340 h 1230970"/>
                    <a:gd name="connsiteX39" fmla="*/ 290516 w 1034256"/>
                    <a:gd name="connsiteY39" fmla="*/ 71440 h 1230970"/>
                    <a:gd name="connsiteX40" fmla="*/ 333376 w 1034256"/>
                    <a:gd name="connsiteY40" fmla="*/ 104776 h 1230970"/>
                    <a:gd name="connsiteX41" fmla="*/ 361952 w 1034256"/>
                    <a:gd name="connsiteY41" fmla="*/ 85726 h 1230970"/>
                    <a:gd name="connsiteX42" fmla="*/ 414340 w 1034256"/>
                    <a:gd name="connsiteY42" fmla="*/ 128588 h 1230970"/>
                    <a:gd name="connsiteX43" fmla="*/ 452440 w 1034256"/>
                    <a:gd name="connsiteY43" fmla="*/ 119064 h 1230970"/>
                    <a:gd name="connsiteX44" fmla="*/ 495300 w 1034256"/>
                    <a:gd name="connsiteY44" fmla="*/ 0 h 123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256" h="1230970">
                      <a:moveTo>
                        <a:pt x="495300" y="0"/>
                      </a:moveTo>
                      <a:lnTo>
                        <a:pt x="552452" y="38100"/>
                      </a:lnTo>
                      <a:lnTo>
                        <a:pt x="509588" y="104776"/>
                      </a:lnTo>
                      <a:lnTo>
                        <a:pt x="561976" y="142876"/>
                      </a:lnTo>
                      <a:lnTo>
                        <a:pt x="642940" y="42864"/>
                      </a:lnTo>
                      <a:lnTo>
                        <a:pt x="804864" y="85726"/>
                      </a:lnTo>
                      <a:lnTo>
                        <a:pt x="795340" y="200026"/>
                      </a:lnTo>
                      <a:lnTo>
                        <a:pt x="990600" y="295276"/>
                      </a:lnTo>
                      <a:lnTo>
                        <a:pt x="952500" y="347664"/>
                      </a:lnTo>
                      <a:lnTo>
                        <a:pt x="995364" y="438152"/>
                      </a:lnTo>
                      <a:lnTo>
                        <a:pt x="971552" y="485776"/>
                      </a:lnTo>
                      <a:lnTo>
                        <a:pt x="1033464" y="590552"/>
                      </a:lnTo>
                      <a:lnTo>
                        <a:pt x="1034256" y="592934"/>
                      </a:lnTo>
                      <a:lnTo>
                        <a:pt x="1006476" y="631826"/>
                      </a:lnTo>
                      <a:lnTo>
                        <a:pt x="1000124" y="752476"/>
                      </a:lnTo>
                      <a:lnTo>
                        <a:pt x="828676" y="860426"/>
                      </a:lnTo>
                      <a:lnTo>
                        <a:pt x="663576" y="873126"/>
                      </a:lnTo>
                      <a:lnTo>
                        <a:pt x="625476" y="904876"/>
                      </a:lnTo>
                      <a:lnTo>
                        <a:pt x="619124" y="1044576"/>
                      </a:lnTo>
                      <a:lnTo>
                        <a:pt x="669924" y="1095376"/>
                      </a:lnTo>
                      <a:lnTo>
                        <a:pt x="669924" y="1228726"/>
                      </a:lnTo>
                      <a:lnTo>
                        <a:pt x="581028" y="1216026"/>
                      </a:lnTo>
                      <a:lnTo>
                        <a:pt x="531208" y="1230970"/>
                      </a:lnTo>
                      <a:lnTo>
                        <a:pt x="476252" y="1081088"/>
                      </a:lnTo>
                      <a:lnTo>
                        <a:pt x="371476" y="981076"/>
                      </a:lnTo>
                      <a:lnTo>
                        <a:pt x="204788" y="995364"/>
                      </a:lnTo>
                      <a:lnTo>
                        <a:pt x="100012" y="938214"/>
                      </a:lnTo>
                      <a:lnTo>
                        <a:pt x="43576" y="975838"/>
                      </a:lnTo>
                      <a:lnTo>
                        <a:pt x="0" y="908052"/>
                      </a:lnTo>
                      <a:lnTo>
                        <a:pt x="25400" y="876300"/>
                      </a:lnTo>
                      <a:lnTo>
                        <a:pt x="53976" y="758826"/>
                      </a:lnTo>
                      <a:lnTo>
                        <a:pt x="146052" y="571500"/>
                      </a:lnTo>
                      <a:lnTo>
                        <a:pt x="222252" y="514352"/>
                      </a:lnTo>
                      <a:lnTo>
                        <a:pt x="190500" y="454026"/>
                      </a:lnTo>
                      <a:lnTo>
                        <a:pt x="238124" y="346076"/>
                      </a:lnTo>
                      <a:lnTo>
                        <a:pt x="339724" y="266700"/>
                      </a:lnTo>
                      <a:lnTo>
                        <a:pt x="244476" y="133352"/>
                      </a:lnTo>
                      <a:lnTo>
                        <a:pt x="292100" y="63500"/>
                      </a:lnTo>
                      <a:lnTo>
                        <a:pt x="295564" y="61340"/>
                      </a:lnTo>
                      <a:lnTo>
                        <a:pt x="290516" y="71440"/>
                      </a:lnTo>
                      <a:lnTo>
                        <a:pt x="333376" y="104776"/>
                      </a:lnTo>
                      <a:lnTo>
                        <a:pt x="361952" y="85726"/>
                      </a:lnTo>
                      <a:lnTo>
                        <a:pt x="414340" y="128588"/>
                      </a:lnTo>
                      <a:lnTo>
                        <a:pt x="452440" y="119064"/>
                      </a:lnTo>
                      <a:lnTo>
                        <a:pt x="4953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3F619B5B-E5D6-4683-A8AA-BB6308DF34B3}"/>
                    </a:ext>
                  </a:extLst>
                </p:cNvPr>
                <p:cNvSpPr/>
                <p:nvPr/>
              </p:nvSpPr>
              <p:spPr>
                <a:xfrm>
                  <a:off x="39693848" y="20062702"/>
                  <a:ext cx="651340" cy="590674"/>
                </a:xfrm>
                <a:custGeom>
                  <a:avLst/>
                  <a:gdLst>
                    <a:gd name="connsiteX0" fmla="*/ 320680 w 651340"/>
                    <a:gd name="connsiteY0" fmla="*/ 0 h 590674"/>
                    <a:gd name="connsiteX1" fmla="*/ 320676 w 651340"/>
                    <a:gd name="connsiteY1" fmla="*/ 122 h 590674"/>
                    <a:gd name="connsiteX2" fmla="*/ 434976 w 651340"/>
                    <a:gd name="connsiteY2" fmla="*/ 123948 h 590674"/>
                    <a:gd name="connsiteX3" fmla="*/ 495304 w 651340"/>
                    <a:gd name="connsiteY3" fmla="*/ 117598 h 590674"/>
                    <a:gd name="connsiteX4" fmla="*/ 530228 w 651340"/>
                    <a:gd name="connsiteY4" fmla="*/ 76322 h 590674"/>
                    <a:gd name="connsiteX5" fmla="*/ 644528 w 651340"/>
                    <a:gd name="connsiteY5" fmla="*/ 155698 h 590674"/>
                    <a:gd name="connsiteX6" fmla="*/ 651340 w 651340"/>
                    <a:gd name="connsiteY6" fmla="*/ 249362 h 590674"/>
                    <a:gd name="connsiteX7" fmla="*/ 649288 w 651340"/>
                    <a:gd name="connsiteY7" fmla="*/ 249362 h 590674"/>
                    <a:gd name="connsiteX8" fmla="*/ 506416 w 651340"/>
                    <a:gd name="connsiteY8" fmla="*/ 468436 h 590674"/>
                    <a:gd name="connsiteX9" fmla="*/ 420688 w 651340"/>
                    <a:gd name="connsiteY9" fmla="*/ 497010 h 590674"/>
                    <a:gd name="connsiteX10" fmla="*/ 415928 w 651340"/>
                    <a:gd name="connsiteY10" fmla="*/ 568448 h 590674"/>
                    <a:gd name="connsiteX11" fmla="*/ 421080 w 651340"/>
                    <a:gd name="connsiteY11" fmla="*/ 576176 h 590674"/>
                    <a:gd name="connsiteX12" fmla="*/ 384176 w 651340"/>
                    <a:gd name="connsiteY12" fmla="*/ 590674 h 590674"/>
                    <a:gd name="connsiteX13" fmla="*/ 263528 w 651340"/>
                    <a:gd name="connsiteY13" fmla="*/ 552574 h 590674"/>
                    <a:gd name="connsiteX14" fmla="*/ 200028 w 651340"/>
                    <a:gd name="connsiteY14" fmla="*/ 565274 h 590674"/>
                    <a:gd name="connsiteX15" fmla="*/ 196852 w 651340"/>
                    <a:gd name="connsiteY15" fmla="*/ 504948 h 590674"/>
                    <a:gd name="connsiteX16" fmla="*/ 50800 w 651340"/>
                    <a:gd name="connsiteY16" fmla="*/ 419222 h 590674"/>
                    <a:gd name="connsiteX17" fmla="*/ 66676 w 651340"/>
                    <a:gd name="connsiteY17" fmla="*/ 320798 h 590674"/>
                    <a:gd name="connsiteX18" fmla="*/ 0 w 651340"/>
                    <a:gd name="connsiteY18" fmla="*/ 311274 h 590674"/>
                    <a:gd name="connsiteX19" fmla="*/ 0 w 651340"/>
                    <a:gd name="connsiteY19" fmla="*/ 279522 h 590674"/>
                    <a:gd name="connsiteX20" fmla="*/ 57152 w 651340"/>
                    <a:gd name="connsiteY20" fmla="*/ 216022 h 590674"/>
                    <a:gd name="connsiteX21" fmla="*/ 12704 w 651340"/>
                    <a:gd name="connsiteY21" fmla="*/ 196974 h 590674"/>
                    <a:gd name="connsiteX22" fmla="*/ 6352 w 651340"/>
                    <a:gd name="connsiteY22" fmla="*/ 149348 h 590674"/>
                    <a:gd name="connsiteX23" fmla="*/ 85728 w 651340"/>
                    <a:gd name="connsiteY23" fmla="*/ 89022 h 590674"/>
                    <a:gd name="connsiteX24" fmla="*/ 234952 w 651340"/>
                    <a:gd name="connsiteY24" fmla="*/ 92198 h 590674"/>
                    <a:gd name="connsiteX25" fmla="*/ 320680 w 651340"/>
                    <a:gd name="connsiteY25" fmla="*/ 0 h 59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1340" h="590674">
                      <a:moveTo>
                        <a:pt x="320680" y="0"/>
                      </a:moveTo>
                      <a:lnTo>
                        <a:pt x="320676" y="122"/>
                      </a:lnTo>
                      <a:lnTo>
                        <a:pt x="434976" y="123948"/>
                      </a:lnTo>
                      <a:lnTo>
                        <a:pt x="495304" y="117598"/>
                      </a:lnTo>
                      <a:lnTo>
                        <a:pt x="530228" y="76322"/>
                      </a:lnTo>
                      <a:lnTo>
                        <a:pt x="644528" y="155698"/>
                      </a:lnTo>
                      <a:lnTo>
                        <a:pt x="651340" y="249362"/>
                      </a:lnTo>
                      <a:lnTo>
                        <a:pt x="649288" y="249362"/>
                      </a:lnTo>
                      <a:lnTo>
                        <a:pt x="506416" y="468436"/>
                      </a:lnTo>
                      <a:lnTo>
                        <a:pt x="420688" y="497010"/>
                      </a:lnTo>
                      <a:lnTo>
                        <a:pt x="415928" y="568448"/>
                      </a:lnTo>
                      <a:lnTo>
                        <a:pt x="421080" y="576176"/>
                      </a:lnTo>
                      <a:lnTo>
                        <a:pt x="384176" y="590674"/>
                      </a:lnTo>
                      <a:lnTo>
                        <a:pt x="263528" y="552574"/>
                      </a:lnTo>
                      <a:lnTo>
                        <a:pt x="200028" y="565274"/>
                      </a:lnTo>
                      <a:lnTo>
                        <a:pt x="196852" y="504948"/>
                      </a:lnTo>
                      <a:lnTo>
                        <a:pt x="50800" y="419222"/>
                      </a:lnTo>
                      <a:lnTo>
                        <a:pt x="66676" y="320798"/>
                      </a:lnTo>
                      <a:lnTo>
                        <a:pt x="0" y="311274"/>
                      </a:lnTo>
                      <a:lnTo>
                        <a:pt x="0" y="279522"/>
                      </a:lnTo>
                      <a:lnTo>
                        <a:pt x="57152" y="216022"/>
                      </a:lnTo>
                      <a:lnTo>
                        <a:pt x="12704" y="196974"/>
                      </a:lnTo>
                      <a:lnTo>
                        <a:pt x="6352" y="149348"/>
                      </a:lnTo>
                      <a:lnTo>
                        <a:pt x="85728" y="89022"/>
                      </a:lnTo>
                      <a:lnTo>
                        <a:pt x="234952" y="92198"/>
                      </a:lnTo>
                      <a:lnTo>
                        <a:pt x="3206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E828C6D7-FD6D-415B-AD2E-26FED8218C0B}"/>
                    </a:ext>
                  </a:extLst>
                </p:cNvPr>
                <p:cNvSpPr/>
                <p:nvPr/>
              </p:nvSpPr>
              <p:spPr>
                <a:xfrm>
                  <a:off x="37749712" y="22579012"/>
                  <a:ext cx="1080536" cy="1429294"/>
                </a:xfrm>
                <a:custGeom>
                  <a:avLst/>
                  <a:gdLst>
                    <a:gd name="connsiteX0" fmla="*/ 469352 w 1080536"/>
                    <a:gd name="connsiteY0" fmla="*/ 0 h 1429294"/>
                    <a:gd name="connsiteX1" fmla="*/ 636040 w 1080536"/>
                    <a:gd name="connsiteY1" fmla="*/ 0 h 1429294"/>
                    <a:gd name="connsiteX2" fmla="*/ 664612 w 1080536"/>
                    <a:gd name="connsiteY2" fmla="*/ 76200 h 1429294"/>
                    <a:gd name="connsiteX3" fmla="*/ 788440 w 1080536"/>
                    <a:gd name="connsiteY3" fmla="*/ 47626 h 1429294"/>
                    <a:gd name="connsiteX4" fmla="*/ 959888 w 1080536"/>
                    <a:gd name="connsiteY4" fmla="*/ 95252 h 1429294"/>
                    <a:gd name="connsiteX5" fmla="*/ 997288 w 1080536"/>
                    <a:gd name="connsiteY5" fmla="*/ 215762 h 1429294"/>
                    <a:gd name="connsiteX6" fmla="*/ 985288 w 1080536"/>
                    <a:gd name="connsiteY6" fmla="*/ 233364 h 1429294"/>
                    <a:gd name="connsiteX7" fmla="*/ 1080536 w 1080536"/>
                    <a:gd name="connsiteY7" fmla="*/ 366712 h 1429294"/>
                    <a:gd name="connsiteX8" fmla="*/ 978936 w 1080536"/>
                    <a:gd name="connsiteY8" fmla="*/ 446088 h 1429294"/>
                    <a:gd name="connsiteX9" fmla="*/ 931312 w 1080536"/>
                    <a:gd name="connsiteY9" fmla="*/ 554038 h 1429294"/>
                    <a:gd name="connsiteX10" fmla="*/ 963064 w 1080536"/>
                    <a:gd name="connsiteY10" fmla="*/ 614364 h 1429294"/>
                    <a:gd name="connsiteX11" fmla="*/ 886864 w 1080536"/>
                    <a:gd name="connsiteY11" fmla="*/ 671512 h 1429294"/>
                    <a:gd name="connsiteX12" fmla="*/ 794788 w 1080536"/>
                    <a:gd name="connsiteY12" fmla="*/ 858838 h 1429294"/>
                    <a:gd name="connsiteX13" fmla="*/ 766212 w 1080536"/>
                    <a:gd name="connsiteY13" fmla="*/ 976312 h 1429294"/>
                    <a:gd name="connsiteX14" fmla="*/ 740812 w 1080536"/>
                    <a:gd name="connsiteY14" fmla="*/ 1008064 h 1429294"/>
                    <a:gd name="connsiteX15" fmla="*/ 784388 w 1080536"/>
                    <a:gd name="connsiteY15" fmla="*/ 1075850 h 1429294"/>
                    <a:gd name="connsiteX16" fmla="*/ 783676 w 1080536"/>
                    <a:gd name="connsiteY16" fmla="*/ 1076326 h 1429294"/>
                    <a:gd name="connsiteX17" fmla="*/ 745576 w 1080536"/>
                    <a:gd name="connsiteY17" fmla="*/ 1185864 h 1429294"/>
                    <a:gd name="connsiteX18" fmla="*/ 602700 w 1080536"/>
                    <a:gd name="connsiteY18" fmla="*/ 1357312 h 1429294"/>
                    <a:gd name="connsiteX19" fmla="*/ 577664 w 1080536"/>
                    <a:gd name="connsiteY19" fmla="*/ 1429294 h 1429294"/>
                    <a:gd name="connsiteX20" fmla="*/ 545552 w 1080536"/>
                    <a:gd name="connsiteY20" fmla="*/ 1381126 h 1429294"/>
                    <a:gd name="connsiteX21" fmla="*/ 464588 w 1080536"/>
                    <a:gd name="connsiteY21" fmla="*/ 1347788 h 1429294"/>
                    <a:gd name="connsiteX22" fmla="*/ 402676 w 1080536"/>
                    <a:gd name="connsiteY22" fmla="*/ 1257300 h 1429294"/>
                    <a:gd name="connsiteX23" fmla="*/ 445536 w 1080536"/>
                    <a:gd name="connsiteY23" fmla="*/ 1166812 h 1429294"/>
                    <a:gd name="connsiteX24" fmla="*/ 488400 w 1080536"/>
                    <a:gd name="connsiteY24" fmla="*/ 1119188 h 1429294"/>
                    <a:gd name="connsiteX25" fmla="*/ 540788 w 1080536"/>
                    <a:gd name="connsiteY25" fmla="*/ 1138238 h 1429294"/>
                    <a:gd name="connsiteX26" fmla="*/ 578888 w 1080536"/>
                    <a:gd name="connsiteY26" fmla="*/ 1104900 h 1429294"/>
                    <a:gd name="connsiteX27" fmla="*/ 578888 w 1080536"/>
                    <a:gd name="connsiteY27" fmla="*/ 995364 h 1429294"/>
                    <a:gd name="connsiteX28" fmla="*/ 540788 w 1080536"/>
                    <a:gd name="connsiteY28" fmla="*/ 966788 h 1429294"/>
                    <a:gd name="connsiteX29" fmla="*/ 531264 w 1080536"/>
                    <a:gd name="connsiteY29" fmla="*/ 895352 h 1429294"/>
                    <a:gd name="connsiteX30" fmla="*/ 507452 w 1080536"/>
                    <a:gd name="connsiteY30" fmla="*/ 871538 h 1429294"/>
                    <a:gd name="connsiteX31" fmla="*/ 493164 w 1080536"/>
                    <a:gd name="connsiteY31" fmla="*/ 809626 h 1429294"/>
                    <a:gd name="connsiteX32" fmla="*/ 521736 w 1080536"/>
                    <a:gd name="connsiteY32" fmla="*/ 766764 h 1429294"/>
                    <a:gd name="connsiteX33" fmla="*/ 493164 w 1080536"/>
                    <a:gd name="connsiteY33" fmla="*/ 681038 h 1429294"/>
                    <a:gd name="connsiteX34" fmla="*/ 426488 w 1080536"/>
                    <a:gd name="connsiteY34" fmla="*/ 671512 h 1429294"/>
                    <a:gd name="connsiteX35" fmla="*/ 302664 w 1080536"/>
                    <a:gd name="connsiteY35" fmla="*/ 733426 h 1429294"/>
                    <a:gd name="connsiteX36" fmla="*/ 231224 w 1080536"/>
                    <a:gd name="connsiteY36" fmla="*/ 742952 h 1429294"/>
                    <a:gd name="connsiteX37" fmla="*/ 207412 w 1080536"/>
                    <a:gd name="connsiteY37" fmla="*/ 785812 h 1429294"/>
                    <a:gd name="connsiteX38" fmla="*/ 164552 w 1080536"/>
                    <a:gd name="connsiteY38" fmla="*/ 790576 h 1429294"/>
                    <a:gd name="connsiteX39" fmla="*/ 130772 w 1080536"/>
                    <a:gd name="connsiteY39" fmla="*/ 818214 h 1429294"/>
                    <a:gd name="connsiteX40" fmla="*/ 13736 w 1080536"/>
                    <a:gd name="connsiteY40" fmla="*/ 808038 h 1429294"/>
                    <a:gd name="connsiteX41" fmla="*/ 0 w 1080536"/>
                    <a:gd name="connsiteY41" fmla="*/ 797050 h 1429294"/>
                    <a:gd name="connsiteX42" fmla="*/ 64536 w 1080536"/>
                    <a:gd name="connsiteY42" fmla="*/ 690564 h 1429294"/>
                    <a:gd name="connsiteX43" fmla="*/ 83588 w 1080536"/>
                    <a:gd name="connsiteY43" fmla="*/ 547688 h 1429294"/>
                    <a:gd name="connsiteX44" fmla="*/ 7388 w 1080536"/>
                    <a:gd name="connsiteY44" fmla="*/ 495300 h 1429294"/>
                    <a:gd name="connsiteX45" fmla="*/ 12152 w 1080536"/>
                    <a:gd name="connsiteY45" fmla="*/ 395288 h 1429294"/>
                    <a:gd name="connsiteX46" fmla="*/ 155024 w 1080536"/>
                    <a:gd name="connsiteY46" fmla="*/ 285752 h 1429294"/>
                    <a:gd name="connsiteX47" fmla="*/ 155024 w 1080536"/>
                    <a:gd name="connsiteY47" fmla="*/ 246646 h 1429294"/>
                    <a:gd name="connsiteX48" fmla="*/ 245512 w 1080536"/>
                    <a:gd name="connsiteY48" fmla="*/ 233364 h 1429294"/>
                    <a:gd name="connsiteX49" fmla="*/ 316952 w 1080536"/>
                    <a:gd name="connsiteY49" fmla="*/ 271464 h 1429294"/>
                    <a:gd name="connsiteX50" fmla="*/ 340764 w 1080536"/>
                    <a:gd name="connsiteY50" fmla="*/ 233364 h 1429294"/>
                    <a:gd name="connsiteX51" fmla="*/ 388388 w 1080536"/>
                    <a:gd name="connsiteY51" fmla="*/ 228600 h 1429294"/>
                    <a:gd name="connsiteX52" fmla="*/ 459824 w 1080536"/>
                    <a:gd name="connsiteY52" fmla="*/ 123826 h 1429294"/>
                    <a:gd name="connsiteX53" fmla="*/ 469352 w 1080536"/>
                    <a:gd name="connsiteY53" fmla="*/ 0 h 142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080536" h="1429294">
                      <a:moveTo>
                        <a:pt x="469352" y="0"/>
                      </a:moveTo>
                      <a:lnTo>
                        <a:pt x="636040" y="0"/>
                      </a:lnTo>
                      <a:lnTo>
                        <a:pt x="664612" y="76200"/>
                      </a:lnTo>
                      <a:lnTo>
                        <a:pt x="788440" y="47626"/>
                      </a:lnTo>
                      <a:lnTo>
                        <a:pt x="959888" y="95252"/>
                      </a:lnTo>
                      <a:lnTo>
                        <a:pt x="997288" y="215762"/>
                      </a:lnTo>
                      <a:lnTo>
                        <a:pt x="985288" y="233364"/>
                      </a:lnTo>
                      <a:lnTo>
                        <a:pt x="1080536" y="366712"/>
                      </a:lnTo>
                      <a:lnTo>
                        <a:pt x="978936" y="446088"/>
                      </a:lnTo>
                      <a:lnTo>
                        <a:pt x="931312" y="554038"/>
                      </a:lnTo>
                      <a:lnTo>
                        <a:pt x="963064" y="614364"/>
                      </a:lnTo>
                      <a:lnTo>
                        <a:pt x="886864" y="671512"/>
                      </a:lnTo>
                      <a:lnTo>
                        <a:pt x="794788" y="858838"/>
                      </a:lnTo>
                      <a:lnTo>
                        <a:pt x="766212" y="976312"/>
                      </a:lnTo>
                      <a:lnTo>
                        <a:pt x="740812" y="1008064"/>
                      </a:lnTo>
                      <a:lnTo>
                        <a:pt x="784388" y="1075850"/>
                      </a:lnTo>
                      <a:lnTo>
                        <a:pt x="783676" y="1076326"/>
                      </a:lnTo>
                      <a:lnTo>
                        <a:pt x="745576" y="1185864"/>
                      </a:lnTo>
                      <a:lnTo>
                        <a:pt x="602700" y="1357312"/>
                      </a:lnTo>
                      <a:lnTo>
                        <a:pt x="577664" y="1429294"/>
                      </a:lnTo>
                      <a:lnTo>
                        <a:pt x="545552" y="1381126"/>
                      </a:lnTo>
                      <a:lnTo>
                        <a:pt x="464588" y="1347788"/>
                      </a:lnTo>
                      <a:lnTo>
                        <a:pt x="402676" y="1257300"/>
                      </a:lnTo>
                      <a:lnTo>
                        <a:pt x="445536" y="1166812"/>
                      </a:lnTo>
                      <a:lnTo>
                        <a:pt x="488400" y="1119188"/>
                      </a:lnTo>
                      <a:lnTo>
                        <a:pt x="540788" y="1138238"/>
                      </a:lnTo>
                      <a:lnTo>
                        <a:pt x="578888" y="1104900"/>
                      </a:lnTo>
                      <a:lnTo>
                        <a:pt x="578888" y="995364"/>
                      </a:lnTo>
                      <a:lnTo>
                        <a:pt x="540788" y="966788"/>
                      </a:lnTo>
                      <a:lnTo>
                        <a:pt x="531264" y="895352"/>
                      </a:lnTo>
                      <a:lnTo>
                        <a:pt x="507452" y="871538"/>
                      </a:lnTo>
                      <a:lnTo>
                        <a:pt x="493164" y="809626"/>
                      </a:lnTo>
                      <a:lnTo>
                        <a:pt x="521736" y="766764"/>
                      </a:lnTo>
                      <a:lnTo>
                        <a:pt x="493164" y="681038"/>
                      </a:lnTo>
                      <a:lnTo>
                        <a:pt x="426488" y="671512"/>
                      </a:lnTo>
                      <a:lnTo>
                        <a:pt x="302664" y="733426"/>
                      </a:lnTo>
                      <a:lnTo>
                        <a:pt x="231224" y="742952"/>
                      </a:lnTo>
                      <a:lnTo>
                        <a:pt x="207412" y="785812"/>
                      </a:lnTo>
                      <a:lnTo>
                        <a:pt x="164552" y="790576"/>
                      </a:lnTo>
                      <a:lnTo>
                        <a:pt x="130772" y="818214"/>
                      </a:lnTo>
                      <a:lnTo>
                        <a:pt x="13736" y="808038"/>
                      </a:lnTo>
                      <a:lnTo>
                        <a:pt x="0" y="797050"/>
                      </a:lnTo>
                      <a:lnTo>
                        <a:pt x="64536" y="690564"/>
                      </a:lnTo>
                      <a:lnTo>
                        <a:pt x="83588" y="547688"/>
                      </a:lnTo>
                      <a:lnTo>
                        <a:pt x="7388" y="495300"/>
                      </a:lnTo>
                      <a:lnTo>
                        <a:pt x="12152" y="395288"/>
                      </a:lnTo>
                      <a:lnTo>
                        <a:pt x="155024" y="285752"/>
                      </a:lnTo>
                      <a:lnTo>
                        <a:pt x="155024" y="246646"/>
                      </a:lnTo>
                      <a:lnTo>
                        <a:pt x="245512" y="233364"/>
                      </a:lnTo>
                      <a:lnTo>
                        <a:pt x="316952" y="271464"/>
                      </a:lnTo>
                      <a:lnTo>
                        <a:pt x="340764" y="233364"/>
                      </a:lnTo>
                      <a:lnTo>
                        <a:pt x="388388" y="228600"/>
                      </a:lnTo>
                      <a:lnTo>
                        <a:pt x="459824" y="123826"/>
                      </a:lnTo>
                      <a:lnTo>
                        <a:pt x="4693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フリーフォーム: 図形 1337">
                  <a:extLst>
                    <a:ext uri="{FF2B5EF4-FFF2-40B4-BE49-F238E27FC236}">
                      <a16:creationId xmlns:a16="http://schemas.microsoft.com/office/drawing/2014/main" id="{EEC0BA97-106B-4836-9857-BEC72841E3B2}"/>
                    </a:ext>
                  </a:extLst>
                </p:cNvPr>
                <p:cNvSpPr/>
                <p:nvPr/>
              </p:nvSpPr>
              <p:spPr>
                <a:xfrm>
                  <a:off x="39509700" y="20487038"/>
                  <a:ext cx="781052" cy="1010886"/>
                </a:xfrm>
                <a:custGeom>
                  <a:avLst/>
                  <a:gdLst>
                    <a:gd name="connsiteX0" fmla="*/ 243660 w 781052"/>
                    <a:gd name="connsiteY0" fmla="*/ 0 h 1010886"/>
                    <a:gd name="connsiteX1" fmla="*/ 381000 w 781052"/>
                    <a:gd name="connsiteY1" fmla="*/ 80612 h 1010886"/>
                    <a:gd name="connsiteX2" fmla="*/ 384176 w 781052"/>
                    <a:gd name="connsiteY2" fmla="*/ 140938 h 1010886"/>
                    <a:gd name="connsiteX3" fmla="*/ 447676 w 781052"/>
                    <a:gd name="connsiteY3" fmla="*/ 128238 h 1010886"/>
                    <a:gd name="connsiteX4" fmla="*/ 568324 w 781052"/>
                    <a:gd name="connsiteY4" fmla="*/ 166338 h 1010886"/>
                    <a:gd name="connsiteX5" fmla="*/ 605228 w 781052"/>
                    <a:gd name="connsiteY5" fmla="*/ 151840 h 1010886"/>
                    <a:gd name="connsiteX6" fmla="*/ 619124 w 781052"/>
                    <a:gd name="connsiteY6" fmla="*/ 172686 h 1010886"/>
                    <a:gd name="connsiteX7" fmla="*/ 571500 w 781052"/>
                    <a:gd name="connsiteY7" fmla="*/ 244126 h 1010886"/>
                    <a:gd name="connsiteX8" fmla="*/ 595312 w 781052"/>
                    <a:gd name="connsiteY8" fmla="*/ 315562 h 1010886"/>
                    <a:gd name="connsiteX9" fmla="*/ 647700 w 781052"/>
                    <a:gd name="connsiteY9" fmla="*/ 320326 h 1010886"/>
                    <a:gd name="connsiteX10" fmla="*/ 661988 w 781052"/>
                    <a:gd name="connsiteY10" fmla="*/ 391762 h 1010886"/>
                    <a:gd name="connsiteX11" fmla="*/ 714376 w 781052"/>
                    <a:gd name="connsiteY11" fmla="*/ 444150 h 1010886"/>
                    <a:gd name="connsiteX12" fmla="*/ 690564 w 781052"/>
                    <a:gd name="connsiteY12" fmla="*/ 506062 h 1010886"/>
                    <a:gd name="connsiteX13" fmla="*/ 781052 w 781052"/>
                    <a:gd name="connsiteY13" fmla="*/ 553686 h 1010886"/>
                    <a:gd name="connsiteX14" fmla="*/ 771524 w 781052"/>
                    <a:gd name="connsiteY14" fmla="*/ 582262 h 1010886"/>
                    <a:gd name="connsiteX15" fmla="*/ 781052 w 781052"/>
                    <a:gd name="connsiteY15" fmla="*/ 672750 h 1010886"/>
                    <a:gd name="connsiteX16" fmla="*/ 690564 w 781052"/>
                    <a:gd name="connsiteY16" fmla="*/ 701326 h 1010886"/>
                    <a:gd name="connsiteX17" fmla="*/ 690564 w 781052"/>
                    <a:gd name="connsiteY17" fmla="*/ 763238 h 1010886"/>
                    <a:gd name="connsiteX18" fmla="*/ 652464 w 781052"/>
                    <a:gd name="connsiteY18" fmla="*/ 806100 h 1010886"/>
                    <a:gd name="connsiteX19" fmla="*/ 690564 w 781052"/>
                    <a:gd name="connsiteY19" fmla="*/ 906112 h 1010886"/>
                    <a:gd name="connsiteX20" fmla="*/ 572780 w 781052"/>
                    <a:gd name="connsiteY20" fmla="*/ 1001248 h 1010886"/>
                    <a:gd name="connsiteX21" fmla="*/ 509588 w 781052"/>
                    <a:gd name="connsiteY21" fmla="*/ 1010886 h 1010886"/>
                    <a:gd name="connsiteX22" fmla="*/ 509588 w 781052"/>
                    <a:gd name="connsiteY22" fmla="*/ 948974 h 1010886"/>
                    <a:gd name="connsiteX23" fmla="*/ 414340 w 781052"/>
                    <a:gd name="connsiteY23" fmla="*/ 834674 h 1010886"/>
                    <a:gd name="connsiteX24" fmla="*/ 314324 w 781052"/>
                    <a:gd name="connsiteY24" fmla="*/ 644174 h 1010886"/>
                    <a:gd name="connsiteX25" fmla="*/ 257176 w 781052"/>
                    <a:gd name="connsiteY25" fmla="*/ 682274 h 1010886"/>
                    <a:gd name="connsiteX26" fmla="*/ 147636 w 781052"/>
                    <a:gd name="connsiteY26" fmla="*/ 644174 h 1010886"/>
                    <a:gd name="connsiteX27" fmla="*/ 128588 w 781052"/>
                    <a:gd name="connsiteY27" fmla="*/ 477486 h 1010886"/>
                    <a:gd name="connsiteX28" fmla="*/ 52388 w 781052"/>
                    <a:gd name="connsiteY28" fmla="*/ 491774 h 1010886"/>
                    <a:gd name="connsiteX29" fmla="*/ 14288 w 781052"/>
                    <a:gd name="connsiteY29" fmla="*/ 358426 h 1010886"/>
                    <a:gd name="connsiteX30" fmla="*/ 33340 w 781052"/>
                    <a:gd name="connsiteY30" fmla="*/ 315562 h 1010886"/>
                    <a:gd name="connsiteX31" fmla="*/ 0 w 781052"/>
                    <a:gd name="connsiteY31" fmla="*/ 263174 h 1010886"/>
                    <a:gd name="connsiteX32" fmla="*/ 42864 w 781052"/>
                    <a:gd name="connsiteY32" fmla="*/ 177450 h 1010886"/>
                    <a:gd name="connsiteX33" fmla="*/ 133348 w 781052"/>
                    <a:gd name="connsiteY33" fmla="*/ 148874 h 1010886"/>
                    <a:gd name="connsiteX34" fmla="*/ 157164 w 781052"/>
                    <a:gd name="connsiteY34" fmla="*/ 58386 h 1010886"/>
                    <a:gd name="connsiteX35" fmla="*/ 243660 w 781052"/>
                    <a:gd name="connsiteY35" fmla="*/ 0 h 1010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81052" h="1010886">
                      <a:moveTo>
                        <a:pt x="243660" y="0"/>
                      </a:moveTo>
                      <a:lnTo>
                        <a:pt x="381000" y="80612"/>
                      </a:lnTo>
                      <a:lnTo>
                        <a:pt x="384176" y="140938"/>
                      </a:lnTo>
                      <a:lnTo>
                        <a:pt x="447676" y="128238"/>
                      </a:lnTo>
                      <a:lnTo>
                        <a:pt x="568324" y="166338"/>
                      </a:lnTo>
                      <a:lnTo>
                        <a:pt x="605228" y="151840"/>
                      </a:lnTo>
                      <a:lnTo>
                        <a:pt x="619124" y="172686"/>
                      </a:lnTo>
                      <a:lnTo>
                        <a:pt x="571500" y="244126"/>
                      </a:lnTo>
                      <a:lnTo>
                        <a:pt x="595312" y="315562"/>
                      </a:lnTo>
                      <a:lnTo>
                        <a:pt x="647700" y="320326"/>
                      </a:lnTo>
                      <a:lnTo>
                        <a:pt x="661988" y="391762"/>
                      </a:lnTo>
                      <a:lnTo>
                        <a:pt x="714376" y="444150"/>
                      </a:lnTo>
                      <a:lnTo>
                        <a:pt x="690564" y="506062"/>
                      </a:lnTo>
                      <a:lnTo>
                        <a:pt x="781052" y="553686"/>
                      </a:lnTo>
                      <a:lnTo>
                        <a:pt x="771524" y="582262"/>
                      </a:lnTo>
                      <a:lnTo>
                        <a:pt x="781052" y="672750"/>
                      </a:lnTo>
                      <a:lnTo>
                        <a:pt x="690564" y="701326"/>
                      </a:lnTo>
                      <a:lnTo>
                        <a:pt x="690564" y="763238"/>
                      </a:lnTo>
                      <a:lnTo>
                        <a:pt x="652464" y="806100"/>
                      </a:lnTo>
                      <a:lnTo>
                        <a:pt x="690564" y="906112"/>
                      </a:lnTo>
                      <a:lnTo>
                        <a:pt x="572780" y="1001248"/>
                      </a:lnTo>
                      <a:lnTo>
                        <a:pt x="509588" y="1010886"/>
                      </a:lnTo>
                      <a:lnTo>
                        <a:pt x="509588" y="948974"/>
                      </a:lnTo>
                      <a:lnTo>
                        <a:pt x="414340" y="834674"/>
                      </a:lnTo>
                      <a:lnTo>
                        <a:pt x="314324" y="644174"/>
                      </a:lnTo>
                      <a:lnTo>
                        <a:pt x="257176" y="682274"/>
                      </a:lnTo>
                      <a:lnTo>
                        <a:pt x="147636" y="644174"/>
                      </a:lnTo>
                      <a:lnTo>
                        <a:pt x="128588" y="477486"/>
                      </a:lnTo>
                      <a:lnTo>
                        <a:pt x="52388" y="491774"/>
                      </a:lnTo>
                      <a:lnTo>
                        <a:pt x="14288" y="358426"/>
                      </a:lnTo>
                      <a:lnTo>
                        <a:pt x="33340" y="315562"/>
                      </a:lnTo>
                      <a:lnTo>
                        <a:pt x="0" y="263174"/>
                      </a:lnTo>
                      <a:lnTo>
                        <a:pt x="42864" y="177450"/>
                      </a:lnTo>
                      <a:lnTo>
                        <a:pt x="133348" y="148874"/>
                      </a:lnTo>
                      <a:lnTo>
                        <a:pt x="157164" y="58386"/>
                      </a:lnTo>
                      <a:lnTo>
                        <a:pt x="2436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フリーフォーム: 図形 1338">
                  <a:extLst>
                    <a:ext uri="{FF2B5EF4-FFF2-40B4-BE49-F238E27FC236}">
                      <a16:creationId xmlns:a16="http://schemas.microsoft.com/office/drawing/2014/main" id="{51CB744F-70FE-4769-82C1-FE40E514F085}"/>
                    </a:ext>
                  </a:extLst>
                </p:cNvPr>
                <p:cNvSpPr/>
                <p:nvPr/>
              </p:nvSpPr>
              <p:spPr>
                <a:xfrm>
                  <a:off x="39326092" y="20664488"/>
                  <a:ext cx="226472" cy="233362"/>
                </a:xfrm>
                <a:custGeom>
                  <a:avLst/>
                  <a:gdLst>
                    <a:gd name="connsiteX0" fmla="*/ 226472 w 226472"/>
                    <a:gd name="connsiteY0" fmla="*/ 0 h 233362"/>
                    <a:gd name="connsiteX1" fmla="*/ 183608 w 226472"/>
                    <a:gd name="connsiteY1" fmla="*/ 85724 h 233362"/>
                    <a:gd name="connsiteX2" fmla="*/ 216948 w 226472"/>
                    <a:gd name="connsiteY2" fmla="*/ 138112 h 233362"/>
                    <a:gd name="connsiteX3" fmla="*/ 197896 w 226472"/>
                    <a:gd name="connsiteY3" fmla="*/ 180976 h 233362"/>
                    <a:gd name="connsiteX4" fmla="*/ 199208 w 226472"/>
                    <a:gd name="connsiteY4" fmla="*/ 185568 h 233362"/>
                    <a:gd name="connsiteX5" fmla="*/ 197896 w 226472"/>
                    <a:gd name="connsiteY5" fmla="*/ 185736 h 233362"/>
                    <a:gd name="connsiteX6" fmla="*/ 121696 w 226472"/>
                    <a:gd name="connsiteY6" fmla="*/ 233362 h 233362"/>
                    <a:gd name="connsiteX7" fmla="*/ 21684 w 226472"/>
                    <a:gd name="connsiteY7" fmla="*/ 228600 h 233362"/>
                    <a:gd name="connsiteX8" fmla="*/ 7396 w 226472"/>
                    <a:gd name="connsiteY8" fmla="*/ 147636 h 233362"/>
                    <a:gd name="connsiteX9" fmla="*/ 0 w 226472"/>
                    <a:gd name="connsiteY9" fmla="*/ 128882 h 233362"/>
                    <a:gd name="connsiteX10" fmla="*/ 45496 w 226472"/>
                    <a:gd name="connsiteY10" fmla="*/ 33336 h 233362"/>
                    <a:gd name="connsiteX11" fmla="*/ 226472 w 226472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472" h="233362">
                      <a:moveTo>
                        <a:pt x="226472" y="0"/>
                      </a:moveTo>
                      <a:lnTo>
                        <a:pt x="183608" y="85724"/>
                      </a:lnTo>
                      <a:lnTo>
                        <a:pt x="216948" y="138112"/>
                      </a:lnTo>
                      <a:lnTo>
                        <a:pt x="197896" y="180976"/>
                      </a:lnTo>
                      <a:lnTo>
                        <a:pt x="199208" y="185568"/>
                      </a:lnTo>
                      <a:lnTo>
                        <a:pt x="197896" y="185736"/>
                      </a:lnTo>
                      <a:lnTo>
                        <a:pt x="121696" y="233362"/>
                      </a:lnTo>
                      <a:lnTo>
                        <a:pt x="21684" y="228600"/>
                      </a:lnTo>
                      <a:lnTo>
                        <a:pt x="7396" y="147636"/>
                      </a:lnTo>
                      <a:lnTo>
                        <a:pt x="0" y="128882"/>
                      </a:lnTo>
                      <a:lnTo>
                        <a:pt x="45496" y="33336"/>
                      </a:lnTo>
                      <a:lnTo>
                        <a:pt x="2264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フリーフォーム: 図形 1339">
                  <a:extLst>
                    <a:ext uri="{FF2B5EF4-FFF2-40B4-BE49-F238E27FC236}">
                      <a16:creationId xmlns:a16="http://schemas.microsoft.com/office/drawing/2014/main" id="{509CE4EE-D98F-4D1D-968B-C934B75ABCFE}"/>
                    </a:ext>
                  </a:extLst>
                </p:cNvPr>
                <p:cNvSpPr/>
                <p:nvPr/>
              </p:nvSpPr>
              <p:spPr>
                <a:xfrm>
                  <a:off x="39197360" y="20745450"/>
                  <a:ext cx="730648" cy="619126"/>
                </a:xfrm>
                <a:custGeom>
                  <a:avLst/>
                  <a:gdLst>
                    <a:gd name="connsiteX0" fmla="*/ 59928 w 730648"/>
                    <a:gd name="connsiteY0" fmla="*/ 0 h 619126"/>
                    <a:gd name="connsiteX1" fmla="*/ 126604 w 730648"/>
                    <a:gd name="connsiteY1" fmla="*/ 52388 h 619126"/>
                    <a:gd name="connsiteX2" fmla="*/ 128732 w 730648"/>
                    <a:gd name="connsiteY2" fmla="*/ 47920 h 619126"/>
                    <a:gd name="connsiteX3" fmla="*/ 136128 w 730648"/>
                    <a:gd name="connsiteY3" fmla="*/ 66674 h 619126"/>
                    <a:gd name="connsiteX4" fmla="*/ 150416 w 730648"/>
                    <a:gd name="connsiteY4" fmla="*/ 147638 h 619126"/>
                    <a:gd name="connsiteX5" fmla="*/ 250428 w 730648"/>
                    <a:gd name="connsiteY5" fmla="*/ 152400 h 619126"/>
                    <a:gd name="connsiteX6" fmla="*/ 326628 w 730648"/>
                    <a:gd name="connsiteY6" fmla="*/ 104774 h 619126"/>
                    <a:gd name="connsiteX7" fmla="*/ 327940 w 730648"/>
                    <a:gd name="connsiteY7" fmla="*/ 104606 h 619126"/>
                    <a:gd name="connsiteX8" fmla="*/ 364728 w 730648"/>
                    <a:gd name="connsiteY8" fmla="*/ 233362 h 619126"/>
                    <a:gd name="connsiteX9" fmla="*/ 440928 w 730648"/>
                    <a:gd name="connsiteY9" fmla="*/ 219074 h 619126"/>
                    <a:gd name="connsiteX10" fmla="*/ 459976 w 730648"/>
                    <a:gd name="connsiteY10" fmla="*/ 385762 h 619126"/>
                    <a:gd name="connsiteX11" fmla="*/ 569516 w 730648"/>
                    <a:gd name="connsiteY11" fmla="*/ 423862 h 619126"/>
                    <a:gd name="connsiteX12" fmla="*/ 626664 w 730648"/>
                    <a:gd name="connsiteY12" fmla="*/ 385762 h 619126"/>
                    <a:gd name="connsiteX13" fmla="*/ 726680 w 730648"/>
                    <a:gd name="connsiteY13" fmla="*/ 576262 h 619126"/>
                    <a:gd name="connsiteX14" fmla="*/ 730648 w 730648"/>
                    <a:gd name="connsiteY14" fmla="*/ 581026 h 619126"/>
                    <a:gd name="connsiteX15" fmla="*/ 650480 w 730648"/>
                    <a:gd name="connsiteY15" fmla="*/ 581026 h 619126"/>
                    <a:gd name="connsiteX16" fmla="*/ 617140 w 730648"/>
                    <a:gd name="connsiteY16" fmla="*/ 619126 h 619126"/>
                    <a:gd name="connsiteX17" fmla="*/ 474264 w 730648"/>
                    <a:gd name="connsiteY17" fmla="*/ 585788 h 619126"/>
                    <a:gd name="connsiteX18" fmla="*/ 298052 w 730648"/>
                    <a:gd name="connsiteY18" fmla="*/ 447674 h 619126"/>
                    <a:gd name="connsiteX19" fmla="*/ 240904 w 730648"/>
                    <a:gd name="connsiteY19" fmla="*/ 376238 h 619126"/>
                    <a:gd name="connsiteX20" fmla="*/ 150416 w 730648"/>
                    <a:gd name="connsiteY20" fmla="*/ 352426 h 619126"/>
                    <a:gd name="connsiteX21" fmla="*/ 150416 w 730648"/>
                    <a:gd name="connsiteY21" fmla="*/ 295274 h 619126"/>
                    <a:gd name="connsiteX22" fmla="*/ 45640 w 730648"/>
                    <a:gd name="connsiteY22" fmla="*/ 204788 h 619126"/>
                    <a:gd name="connsiteX23" fmla="*/ 26592 w 730648"/>
                    <a:gd name="connsiteY23" fmla="*/ 138114 h 619126"/>
                    <a:gd name="connsiteX24" fmla="*/ 2776 w 730648"/>
                    <a:gd name="connsiteY24" fmla="*/ 114300 h 619126"/>
                    <a:gd name="connsiteX25" fmla="*/ 0 w 730648"/>
                    <a:gd name="connsiteY25" fmla="*/ 107160 h 619126"/>
                    <a:gd name="connsiteX26" fmla="*/ 7540 w 730648"/>
                    <a:gd name="connsiteY26" fmla="*/ 61914 h 619126"/>
                    <a:gd name="connsiteX27" fmla="*/ 59928 w 730648"/>
                    <a:gd name="connsiteY27" fmla="*/ 0 h 61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30648" h="619126">
                      <a:moveTo>
                        <a:pt x="59928" y="0"/>
                      </a:moveTo>
                      <a:lnTo>
                        <a:pt x="126604" y="52388"/>
                      </a:lnTo>
                      <a:lnTo>
                        <a:pt x="128732" y="47920"/>
                      </a:lnTo>
                      <a:lnTo>
                        <a:pt x="136128" y="66674"/>
                      </a:lnTo>
                      <a:lnTo>
                        <a:pt x="150416" y="147638"/>
                      </a:lnTo>
                      <a:lnTo>
                        <a:pt x="250428" y="152400"/>
                      </a:lnTo>
                      <a:lnTo>
                        <a:pt x="326628" y="104774"/>
                      </a:lnTo>
                      <a:lnTo>
                        <a:pt x="327940" y="104606"/>
                      </a:lnTo>
                      <a:lnTo>
                        <a:pt x="364728" y="233362"/>
                      </a:lnTo>
                      <a:lnTo>
                        <a:pt x="440928" y="219074"/>
                      </a:lnTo>
                      <a:lnTo>
                        <a:pt x="459976" y="385762"/>
                      </a:lnTo>
                      <a:lnTo>
                        <a:pt x="569516" y="423862"/>
                      </a:lnTo>
                      <a:lnTo>
                        <a:pt x="626664" y="385762"/>
                      </a:lnTo>
                      <a:lnTo>
                        <a:pt x="726680" y="576262"/>
                      </a:lnTo>
                      <a:lnTo>
                        <a:pt x="730648" y="581026"/>
                      </a:lnTo>
                      <a:lnTo>
                        <a:pt x="650480" y="581026"/>
                      </a:lnTo>
                      <a:lnTo>
                        <a:pt x="617140" y="619126"/>
                      </a:lnTo>
                      <a:lnTo>
                        <a:pt x="474264" y="585788"/>
                      </a:lnTo>
                      <a:lnTo>
                        <a:pt x="298052" y="447674"/>
                      </a:lnTo>
                      <a:lnTo>
                        <a:pt x="240904" y="376238"/>
                      </a:lnTo>
                      <a:lnTo>
                        <a:pt x="150416" y="352426"/>
                      </a:lnTo>
                      <a:lnTo>
                        <a:pt x="150416" y="295274"/>
                      </a:lnTo>
                      <a:lnTo>
                        <a:pt x="45640" y="204788"/>
                      </a:lnTo>
                      <a:lnTo>
                        <a:pt x="26592" y="138114"/>
                      </a:lnTo>
                      <a:lnTo>
                        <a:pt x="2776" y="114300"/>
                      </a:lnTo>
                      <a:lnTo>
                        <a:pt x="0" y="107160"/>
                      </a:lnTo>
                      <a:lnTo>
                        <a:pt x="7540" y="61914"/>
                      </a:lnTo>
                      <a:lnTo>
                        <a:pt x="599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FFD41B7D-3BE2-47FF-86B2-A54D183FD9C6}"/>
                    </a:ext>
                  </a:extLst>
                </p:cNvPr>
                <p:cNvSpPr/>
                <p:nvPr/>
              </p:nvSpPr>
              <p:spPr>
                <a:xfrm>
                  <a:off x="38609588" y="20731164"/>
                  <a:ext cx="204788" cy="190500"/>
                </a:xfrm>
                <a:custGeom>
                  <a:avLst/>
                  <a:gdLst>
                    <a:gd name="connsiteX0" fmla="*/ 52388 w 204788"/>
                    <a:gd name="connsiteY0" fmla="*/ 0 h 190500"/>
                    <a:gd name="connsiteX1" fmla="*/ 180976 w 204788"/>
                    <a:gd name="connsiteY1" fmla="*/ 38100 h 190500"/>
                    <a:gd name="connsiteX2" fmla="*/ 198208 w 204788"/>
                    <a:gd name="connsiteY2" fmla="*/ 34444 h 190500"/>
                    <a:gd name="connsiteX3" fmla="*/ 204788 w 204788"/>
                    <a:gd name="connsiteY3" fmla="*/ 185736 h 190500"/>
                    <a:gd name="connsiteX4" fmla="*/ 95252 w 204788"/>
                    <a:gd name="connsiteY4" fmla="*/ 190500 h 190500"/>
                    <a:gd name="connsiteX5" fmla="*/ 0 w 204788"/>
                    <a:gd name="connsiteY5" fmla="*/ 142874 h 190500"/>
                    <a:gd name="connsiteX6" fmla="*/ 52388 w 204788"/>
                    <a:gd name="connsiteY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4788" h="190500">
                      <a:moveTo>
                        <a:pt x="52388" y="0"/>
                      </a:moveTo>
                      <a:lnTo>
                        <a:pt x="180976" y="38100"/>
                      </a:lnTo>
                      <a:lnTo>
                        <a:pt x="198208" y="34444"/>
                      </a:lnTo>
                      <a:lnTo>
                        <a:pt x="204788" y="185736"/>
                      </a:lnTo>
                      <a:lnTo>
                        <a:pt x="95252" y="190500"/>
                      </a:lnTo>
                      <a:lnTo>
                        <a:pt x="0" y="142874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A4848A34-DCA0-4689-AC73-7DEB31DD53AF}"/>
                    </a:ext>
                  </a:extLst>
                </p:cNvPr>
                <p:cNvSpPr/>
                <p:nvPr/>
              </p:nvSpPr>
              <p:spPr>
                <a:xfrm>
                  <a:off x="38527584" y="20678776"/>
                  <a:ext cx="598400" cy="490536"/>
                </a:xfrm>
                <a:custGeom>
                  <a:avLst/>
                  <a:gdLst>
                    <a:gd name="connsiteX0" fmla="*/ 467768 w 598400"/>
                    <a:gd name="connsiteY0" fmla="*/ 0 h 490536"/>
                    <a:gd name="connsiteX1" fmla="*/ 582064 w 598400"/>
                    <a:gd name="connsiteY1" fmla="*/ 100012 h 490536"/>
                    <a:gd name="connsiteX2" fmla="*/ 591592 w 598400"/>
                    <a:gd name="connsiteY2" fmla="*/ 185736 h 490536"/>
                    <a:gd name="connsiteX3" fmla="*/ 598400 w 598400"/>
                    <a:gd name="connsiteY3" fmla="*/ 185736 h 490536"/>
                    <a:gd name="connsiteX4" fmla="*/ 596352 w 598400"/>
                    <a:gd name="connsiteY4" fmla="*/ 195262 h 490536"/>
                    <a:gd name="connsiteX5" fmla="*/ 563016 w 598400"/>
                    <a:gd name="connsiteY5" fmla="*/ 280988 h 490536"/>
                    <a:gd name="connsiteX6" fmla="*/ 496340 w 598400"/>
                    <a:gd name="connsiteY6" fmla="*/ 328612 h 490536"/>
                    <a:gd name="connsiteX7" fmla="*/ 510628 w 598400"/>
                    <a:gd name="connsiteY7" fmla="*/ 376236 h 490536"/>
                    <a:gd name="connsiteX8" fmla="*/ 177256 w 598400"/>
                    <a:gd name="connsiteY8" fmla="*/ 490536 h 490536"/>
                    <a:gd name="connsiteX9" fmla="*/ 158204 w 598400"/>
                    <a:gd name="connsiteY9" fmla="*/ 366712 h 490536"/>
                    <a:gd name="connsiteX10" fmla="*/ 110580 w 598400"/>
                    <a:gd name="connsiteY10" fmla="*/ 361948 h 490536"/>
                    <a:gd name="connsiteX11" fmla="*/ 53428 w 598400"/>
                    <a:gd name="connsiteY11" fmla="*/ 266700 h 490536"/>
                    <a:gd name="connsiteX12" fmla="*/ 0 w 598400"/>
                    <a:gd name="connsiteY12" fmla="*/ 228010 h 490536"/>
                    <a:gd name="connsiteX13" fmla="*/ 8916 w 598400"/>
                    <a:gd name="connsiteY13" fmla="*/ 192338 h 490536"/>
                    <a:gd name="connsiteX14" fmla="*/ 82004 w 598400"/>
                    <a:gd name="connsiteY14" fmla="*/ 195262 h 490536"/>
                    <a:gd name="connsiteX15" fmla="*/ 177256 w 598400"/>
                    <a:gd name="connsiteY15" fmla="*/ 242888 h 490536"/>
                    <a:gd name="connsiteX16" fmla="*/ 286792 w 598400"/>
                    <a:gd name="connsiteY16" fmla="*/ 238124 h 490536"/>
                    <a:gd name="connsiteX17" fmla="*/ 280212 w 598400"/>
                    <a:gd name="connsiteY17" fmla="*/ 86832 h 490536"/>
                    <a:gd name="connsiteX18" fmla="*/ 420140 w 598400"/>
                    <a:gd name="connsiteY18" fmla="*/ 57148 h 490536"/>
                    <a:gd name="connsiteX19" fmla="*/ 429664 w 598400"/>
                    <a:gd name="connsiteY19" fmla="*/ 14288 h 490536"/>
                    <a:gd name="connsiteX20" fmla="*/ 467768 w 598400"/>
                    <a:gd name="connsiteY20" fmla="*/ 0 h 49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400" h="490536">
                      <a:moveTo>
                        <a:pt x="467768" y="0"/>
                      </a:moveTo>
                      <a:lnTo>
                        <a:pt x="582064" y="100012"/>
                      </a:lnTo>
                      <a:lnTo>
                        <a:pt x="591592" y="185736"/>
                      </a:lnTo>
                      <a:lnTo>
                        <a:pt x="598400" y="185736"/>
                      </a:lnTo>
                      <a:lnTo>
                        <a:pt x="596352" y="195262"/>
                      </a:lnTo>
                      <a:lnTo>
                        <a:pt x="563016" y="280988"/>
                      </a:lnTo>
                      <a:lnTo>
                        <a:pt x="496340" y="328612"/>
                      </a:lnTo>
                      <a:lnTo>
                        <a:pt x="510628" y="376236"/>
                      </a:lnTo>
                      <a:lnTo>
                        <a:pt x="177256" y="490536"/>
                      </a:lnTo>
                      <a:lnTo>
                        <a:pt x="158204" y="366712"/>
                      </a:lnTo>
                      <a:lnTo>
                        <a:pt x="110580" y="361948"/>
                      </a:lnTo>
                      <a:lnTo>
                        <a:pt x="53428" y="266700"/>
                      </a:lnTo>
                      <a:lnTo>
                        <a:pt x="0" y="228010"/>
                      </a:lnTo>
                      <a:lnTo>
                        <a:pt x="8916" y="192338"/>
                      </a:lnTo>
                      <a:lnTo>
                        <a:pt x="82004" y="195262"/>
                      </a:lnTo>
                      <a:lnTo>
                        <a:pt x="177256" y="242888"/>
                      </a:lnTo>
                      <a:lnTo>
                        <a:pt x="286792" y="238124"/>
                      </a:lnTo>
                      <a:lnTo>
                        <a:pt x="280212" y="86832"/>
                      </a:lnTo>
                      <a:lnTo>
                        <a:pt x="420140" y="57148"/>
                      </a:lnTo>
                      <a:lnTo>
                        <a:pt x="429664" y="14288"/>
                      </a:lnTo>
                      <a:lnTo>
                        <a:pt x="4677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E49EDC77-4982-46BC-8B9D-23D5E314DF26}"/>
                    </a:ext>
                  </a:extLst>
                </p:cNvPr>
                <p:cNvSpPr/>
                <p:nvPr/>
              </p:nvSpPr>
              <p:spPr>
                <a:xfrm>
                  <a:off x="38833424" y="20852610"/>
                  <a:ext cx="1295400" cy="1083466"/>
                </a:xfrm>
                <a:custGeom>
                  <a:avLst/>
                  <a:gdLst>
                    <a:gd name="connsiteX0" fmla="*/ 363936 w 1295400"/>
                    <a:gd name="connsiteY0" fmla="*/ 0 h 1083466"/>
                    <a:gd name="connsiteX1" fmla="*/ 366712 w 1295400"/>
                    <a:gd name="connsiteY1" fmla="*/ 7140 h 1083466"/>
                    <a:gd name="connsiteX2" fmla="*/ 390528 w 1295400"/>
                    <a:gd name="connsiteY2" fmla="*/ 30954 h 1083466"/>
                    <a:gd name="connsiteX3" fmla="*/ 409576 w 1295400"/>
                    <a:gd name="connsiteY3" fmla="*/ 97628 h 1083466"/>
                    <a:gd name="connsiteX4" fmla="*/ 514352 w 1295400"/>
                    <a:gd name="connsiteY4" fmla="*/ 188114 h 1083466"/>
                    <a:gd name="connsiteX5" fmla="*/ 514352 w 1295400"/>
                    <a:gd name="connsiteY5" fmla="*/ 245266 h 1083466"/>
                    <a:gd name="connsiteX6" fmla="*/ 604840 w 1295400"/>
                    <a:gd name="connsiteY6" fmla="*/ 269078 h 1083466"/>
                    <a:gd name="connsiteX7" fmla="*/ 661988 w 1295400"/>
                    <a:gd name="connsiteY7" fmla="*/ 340514 h 1083466"/>
                    <a:gd name="connsiteX8" fmla="*/ 838200 w 1295400"/>
                    <a:gd name="connsiteY8" fmla="*/ 478628 h 1083466"/>
                    <a:gd name="connsiteX9" fmla="*/ 981076 w 1295400"/>
                    <a:gd name="connsiteY9" fmla="*/ 511966 h 1083466"/>
                    <a:gd name="connsiteX10" fmla="*/ 1014416 w 1295400"/>
                    <a:gd name="connsiteY10" fmla="*/ 473866 h 1083466"/>
                    <a:gd name="connsiteX11" fmla="*/ 1094584 w 1295400"/>
                    <a:gd name="connsiteY11" fmla="*/ 473866 h 1083466"/>
                    <a:gd name="connsiteX12" fmla="*/ 1185864 w 1295400"/>
                    <a:gd name="connsiteY12" fmla="*/ 583402 h 1083466"/>
                    <a:gd name="connsiteX13" fmla="*/ 1185864 w 1295400"/>
                    <a:gd name="connsiteY13" fmla="*/ 645314 h 1083466"/>
                    <a:gd name="connsiteX14" fmla="*/ 1249056 w 1295400"/>
                    <a:gd name="connsiteY14" fmla="*/ 635676 h 1083466"/>
                    <a:gd name="connsiteX15" fmla="*/ 1243016 w 1295400"/>
                    <a:gd name="connsiteY15" fmla="*/ 640554 h 1083466"/>
                    <a:gd name="connsiteX16" fmla="*/ 1295400 w 1295400"/>
                    <a:gd name="connsiteY16" fmla="*/ 735802 h 1083466"/>
                    <a:gd name="connsiteX17" fmla="*/ 1209676 w 1295400"/>
                    <a:gd name="connsiteY17" fmla="*/ 812002 h 1083466"/>
                    <a:gd name="connsiteX18" fmla="*/ 1171520 w 1295400"/>
                    <a:gd name="connsiteY18" fmla="*/ 894184 h 1083466"/>
                    <a:gd name="connsiteX19" fmla="*/ 1110616 w 1295400"/>
                    <a:gd name="connsiteY19" fmla="*/ 902490 h 1083466"/>
                    <a:gd name="connsiteX20" fmla="*/ 1049656 w 1295400"/>
                    <a:gd name="connsiteY20" fmla="*/ 925350 h 1083466"/>
                    <a:gd name="connsiteX21" fmla="*/ 1022536 w 1295400"/>
                    <a:gd name="connsiteY21" fmla="*/ 1040602 h 1083466"/>
                    <a:gd name="connsiteX22" fmla="*/ 885824 w 1295400"/>
                    <a:gd name="connsiteY22" fmla="*/ 1040602 h 1083466"/>
                    <a:gd name="connsiteX23" fmla="*/ 852488 w 1295400"/>
                    <a:gd name="connsiteY23" fmla="*/ 1083466 h 1083466"/>
                    <a:gd name="connsiteX24" fmla="*/ 785816 w 1295400"/>
                    <a:gd name="connsiteY24" fmla="*/ 1083466 h 1083466"/>
                    <a:gd name="connsiteX25" fmla="*/ 754400 w 1295400"/>
                    <a:gd name="connsiteY25" fmla="*/ 1044200 h 1083466"/>
                    <a:gd name="connsiteX26" fmla="*/ 752476 w 1295400"/>
                    <a:gd name="connsiteY26" fmla="*/ 969166 h 1083466"/>
                    <a:gd name="connsiteX27" fmla="*/ 661988 w 1295400"/>
                    <a:gd name="connsiteY27" fmla="*/ 878678 h 1083466"/>
                    <a:gd name="connsiteX28" fmla="*/ 661988 w 1295400"/>
                    <a:gd name="connsiteY28" fmla="*/ 807240 h 1083466"/>
                    <a:gd name="connsiteX29" fmla="*/ 695328 w 1295400"/>
                    <a:gd name="connsiteY29" fmla="*/ 783428 h 1083466"/>
                    <a:gd name="connsiteX30" fmla="*/ 719140 w 1295400"/>
                    <a:gd name="connsiteY30" fmla="*/ 645314 h 1083466"/>
                    <a:gd name="connsiteX31" fmla="*/ 585788 w 1295400"/>
                    <a:gd name="connsiteY31" fmla="*/ 602454 h 1083466"/>
                    <a:gd name="connsiteX32" fmla="*/ 552452 w 1295400"/>
                    <a:gd name="connsiteY32" fmla="*/ 635790 h 1083466"/>
                    <a:gd name="connsiteX33" fmla="*/ 509588 w 1295400"/>
                    <a:gd name="connsiteY33" fmla="*/ 607214 h 1083466"/>
                    <a:gd name="connsiteX34" fmla="*/ 376240 w 1295400"/>
                    <a:gd name="connsiteY34" fmla="*/ 607214 h 1083466"/>
                    <a:gd name="connsiteX35" fmla="*/ 361952 w 1295400"/>
                    <a:gd name="connsiteY35" fmla="*/ 588166 h 1083466"/>
                    <a:gd name="connsiteX36" fmla="*/ 347664 w 1295400"/>
                    <a:gd name="connsiteY36" fmla="*/ 511966 h 1083466"/>
                    <a:gd name="connsiteX37" fmla="*/ 295276 w 1295400"/>
                    <a:gd name="connsiteY37" fmla="*/ 488154 h 1083466"/>
                    <a:gd name="connsiteX38" fmla="*/ 233364 w 1295400"/>
                    <a:gd name="connsiteY38" fmla="*/ 550066 h 1083466"/>
                    <a:gd name="connsiteX39" fmla="*/ 9528 w 1295400"/>
                    <a:gd name="connsiteY39" fmla="*/ 359566 h 1083466"/>
                    <a:gd name="connsiteX40" fmla="*/ 0 w 1295400"/>
                    <a:gd name="connsiteY40" fmla="*/ 283366 h 1083466"/>
                    <a:gd name="connsiteX41" fmla="*/ 4920 w 1295400"/>
                    <a:gd name="connsiteY41" fmla="*/ 270930 h 1083466"/>
                    <a:gd name="connsiteX42" fmla="*/ 204788 w 1295400"/>
                    <a:gd name="connsiteY42" fmla="*/ 202402 h 1083466"/>
                    <a:gd name="connsiteX43" fmla="*/ 190500 w 1295400"/>
                    <a:gd name="connsiteY43" fmla="*/ 154778 h 1083466"/>
                    <a:gd name="connsiteX44" fmla="*/ 257176 w 1295400"/>
                    <a:gd name="connsiteY44" fmla="*/ 107154 h 1083466"/>
                    <a:gd name="connsiteX45" fmla="*/ 290512 w 1295400"/>
                    <a:gd name="connsiteY45" fmla="*/ 21428 h 1083466"/>
                    <a:gd name="connsiteX46" fmla="*/ 292560 w 1295400"/>
                    <a:gd name="connsiteY46" fmla="*/ 11902 h 1083466"/>
                    <a:gd name="connsiteX47" fmla="*/ 361952 w 1295400"/>
                    <a:gd name="connsiteY47" fmla="*/ 11902 h 1083466"/>
                    <a:gd name="connsiteX48" fmla="*/ 363936 w 1295400"/>
                    <a:gd name="connsiteY48" fmla="*/ 0 h 108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295400" h="1083466">
                      <a:moveTo>
                        <a:pt x="363936" y="0"/>
                      </a:moveTo>
                      <a:lnTo>
                        <a:pt x="366712" y="7140"/>
                      </a:lnTo>
                      <a:lnTo>
                        <a:pt x="390528" y="30954"/>
                      </a:lnTo>
                      <a:lnTo>
                        <a:pt x="409576" y="97628"/>
                      </a:lnTo>
                      <a:lnTo>
                        <a:pt x="514352" y="188114"/>
                      </a:lnTo>
                      <a:lnTo>
                        <a:pt x="514352" y="245266"/>
                      </a:lnTo>
                      <a:lnTo>
                        <a:pt x="604840" y="269078"/>
                      </a:lnTo>
                      <a:lnTo>
                        <a:pt x="661988" y="340514"/>
                      </a:lnTo>
                      <a:lnTo>
                        <a:pt x="838200" y="478628"/>
                      </a:lnTo>
                      <a:lnTo>
                        <a:pt x="981076" y="511966"/>
                      </a:lnTo>
                      <a:lnTo>
                        <a:pt x="1014416" y="473866"/>
                      </a:lnTo>
                      <a:lnTo>
                        <a:pt x="1094584" y="473866"/>
                      </a:lnTo>
                      <a:lnTo>
                        <a:pt x="1185864" y="583402"/>
                      </a:lnTo>
                      <a:lnTo>
                        <a:pt x="1185864" y="645314"/>
                      </a:lnTo>
                      <a:lnTo>
                        <a:pt x="1249056" y="635676"/>
                      </a:lnTo>
                      <a:lnTo>
                        <a:pt x="1243016" y="640554"/>
                      </a:lnTo>
                      <a:lnTo>
                        <a:pt x="1295400" y="735802"/>
                      </a:lnTo>
                      <a:lnTo>
                        <a:pt x="1209676" y="812002"/>
                      </a:lnTo>
                      <a:lnTo>
                        <a:pt x="1171520" y="894184"/>
                      </a:lnTo>
                      <a:lnTo>
                        <a:pt x="1110616" y="902490"/>
                      </a:lnTo>
                      <a:lnTo>
                        <a:pt x="1049656" y="925350"/>
                      </a:lnTo>
                      <a:lnTo>
                        <a:pt x="1022536" y="1040602"/>
                      </a:lnTo>
                      <a:lnTo>
                        <a:pt x="885824" y="1040602"/>
                      </a:lnTo>
                      <a:lnTo>
                        <a:pt x="852488" y="1083466"/>
                      </a:lnTo>
                      <a:lnTo>
                        <a:pt x="785816" y="1083466"/>
                      </a:lnTo>
                      <a:lnTo>
                        <a:pt x="754400" y="1044200"/>
                      </a:lnTo>
                      <a:lnTo>
                        <a:pt x="752476" y="969166"/>
                      </a:lnTo>
                      <a:lnTo>
                        <a:pt x="661988" y="878678"/>
                      </a:lnTo>
                      <a:lnTo>
                        <a:pt x="661988" y="807240"/>
                      </a:lnTo>
                      <a:lnTo>
                        <a:pt x="695328" y="783428"/>
                      </a:lnTo>
                      <a:lnTo>
                        <a:pt x="719140" y="645314"/>
                      </a:lnTo>
                      <a:lnTo>
                        <a:pt x="585788" y="602454"/>
                      </a:lnTo>
                      <a:lnTo>
                        <a:pt x="552452" y="635790"/>
                      </a:lnTo>
                      <a:lnTo>
                        <a:pt x="509588" y="607214"/>
                      </a:lnTo>
                      <a:lnTo>
                        <a:pt x="376240" y="607214"/>
                      </a:lnTo>
                      <a:lnTo>
                        <a:pt x="361952" y="588166"/>
                      </a:lnTo>
                      <a:lnTo>
                        <a:pt x="347664" y="511966"/>
                      </a:lnTo>
                      <a:lnTo>
                        <a:pt x="295276" y="488154"/>
                      </a:lnTo>
                      <a:lnTo>
                        <a:pt x="233364" y="550066"/>
                      </a:lnTo>
                      <a:lnTo>
                        <a:pt x="9528" y="359566"/>
                      </a:lnTo>
                      <a:lnTo>
                        <a:pt x="0" y="283366"/>
                      </a:lnTo>
                      <a:lnTo>
                        <a:pt x="4920" y="270930"/>
                      </a:lnTo>
                      <a:lnTo>
                        <a:pt x="204788" y="202402"/>
                      </a:lnTo>
                      <a:lnTo>
                        <a:pt x="190500" y="154778"/>
                      </a:lnTo>
                      <a:lnTo>
                        <a:pt x="257176" y="107154"/>
                      </a:lnTo>
                      <a:lnTo>
                        <a:pt x="290512" y="21428"/>
                      </a:lnTo>
                      <a:lnTo>
                        <a:pt x="292560" y="11902"/>
                      </a:lnTo>
                      <a:lnTo>
                        <a:pt x="361952" y="11902"/>
                      </a:lnTo>
                      <a:lnTo>
                        <a:pt x="3639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フリーフォーム: 図形 1343">
                  <a:extLst>
                    <a:ext uri="{FF2B5EF4-FFF2-40B4-BE49-F238E27FC236}">
                      <a16:creationId xmlns:a16="http://schemas.microsoft.com/office/drawing/2014/main" id="{CE4EC13E-673A-425E-A4D8-672AB84D7629}"/>
                    </a:ext>
                  </a:extLst>
                </p:cNvPr>
                <p:cNvSpPr/>
                <p:nvPr/>
              </p:nvSpPr>
              <p:spPr>
                <a:xfrm>
                  <a:off x="38844332" y="21213352"/>
                  <a:ext cx="361628" cy="427448"/>
                </a:xfrm>
                <a:custGeom>
                  <a:avLst/>
                  <a:gdLst>
                    <a:gd name="connsiteX0" fmla="*/ 0 w 361628"/>
                    <a:gd name="connsiteY0" fmla="*/ 0 h 427448"/>
                    <a:gd name="connsiteX1" fmla="*/ 222456 w 361628"/>
                    <a:gd name="connsiteY1" fmla="*/ 189324 h 427448"/>
                    <a:gd name="connsiteX2" fmla="*/ 284368 w 361628"/>
                    <a:gd name="connsiteY2" fmla="*/ 127412 h 427448"/>
                    <a:gd name="connsiteX3" fmla="*/ 336756 w 361628"/>
                    <a:gd name="connsiteY3" fmla="*/ 151224 h 427448"/>
                    <a:gd name="connsiteX4" fmla="*/ 351044 w 361628"/>
                    <a:gd name="connsiteY4" fmla="*/ 227424 h 427448"/>
                    <a:gd name="connsiteX5" fmla="*/ 361628 w 361628"/>
                    <a:gd name="connsiteY5" fmla="*/ 241534 h 427448"/>
                    <a:gd name="connsiteX6" fmla="*/ 322468 w 361628"/>
                    <a:gd name="connsiteY6" fmla="*/ 365536 h 427448"/>
                    <a:gd name="connsiteX7" fmla="*/ 255792 w 361628"/>
                    <a:gd name="connsiteY7" fmla="*/ 389348 h 427448"/>
                    <a:gd name="connsiteX8" fmla="*/ 222456 w 361628"/>
                    <a:gd name="connsiteY8" fmla="*/ 427448 h 427448"/>
                    <a:gd name="connsiteX9" fmla="*/ 170068 w 361628"/>
                    <a:gd name="connsiteY9" fmla="*/ 398872 h 427448"/>
                    <a:gd name="connsiteX10" fmla="*/ 89108 w 361628"/>
                    <a:gd name="connsiteY10" fmla="*/ 394112 h 427448"/>
                    <a:gd name="connsiteX11" fmla="*/ 31956 w 361628"/>
                    <a:gd name="connsiteY11" fmla="*/ 303624 h 427448"/>
                    <a:gd name="connsiteX12" fmla="*/ 3380 w 361628"/>
                    <a:gd name="connsiteY12" fmla="*/ 189324 h 427448"/>
                    <a:gd name="connsiteX13" fmla="*/ 0 w 361628"/>
                    <a:gd name="connsiteY13" fmla="*/ 0 h 42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1628" h="427448">
                      <a:moveTo>
                        <a:pt x="0" y="0"/>
                      </a:moveTo>
                      <a:lnTo>
                        <a:pt x="222456" y="189324"/>
                      </a:lnTo>
                      <a:lnTo>
                        <a:pt x="284368" y="127412"/>
                      </a:lnTo>
                      <a:lnTo>
                        <a:pt x="336756" y="151224"/>
                      </a:lnTo>
                      <a:lnTo>
                        <a:pt x="351044" y="227424"/>
                      </a:lnTo>
                      <a:lnTo>
                        <a:pt x="361628" y="241534"/>
                      </a:lnTo>
                      <a:lnTo>
                        <a:pt x="322468" y="365536"/>
                      </a:lnTo>
                      <a:lnTo>
                        <a:pt x="255792" y="389348"/>
                      </a:lnTo>
                      <a:lnTo>
                        <a:pt x="222456" y="427448"/>
                      </a:lnTo>
                      <a:lnTo>
                        <a:pt x="170068" y="398872"/>
                      </a:lnTo>
                      <a:lnTo>
                        <a:pt x="89108" y="394112"/>
                      </a:lnTo>
                      <a:lnTo>
                        <a:pt x="31956" y="303624"/>
                      </a:lnTo>
                      <a:lnTo>
                        <a:pt x="3380" y="189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フリーフォーム: 図形 1344">
                  <a:extLst>
                    <a:ext uri="{FF2B5EF4-FFF2-40B4-BE49-F238E27FC236}">
                      <a16:creationId xmlns:a16="http://schemas.microsoft.com/office/drawing/2014/main" id="{425CC292-906C-4B13-9E5D-0410B3A9CB58}"/>
                    </a:ext>
                  </a:extLst>
                </p:cNvPr>
                <p:cNvSpPr/>
                <p:nvPr/>
              </p:nvSpPr>
              <p:spPr>
                <a:xfrm>
                  <a:off x="38681024" y="22317076"/>
                  <a:ext cx="221980" cy="477698"/>
                </a:xfrm>
                <a:custGeom>
                  <a:avLst/>
                  <a:gdLst>
                    <a:gd name="connsiteX0" fmla="*/ 90488 w 221980"/>
                    <a:gd name="connsiteY0" fmla="*/ 0 h 477698"/>
                    <a:gd name="connsiteX1" fmla="*/ 180976 w 221980"/>
                    <a:gd name="connsiteY1" fmla="*/ 33336 h 477698"/>
                    <a:gd name="connsiteX2" fmla="*/ 221980 w 221980"/>
                    <a:gd name="connsiteY2" fmla="*/ 93638 h 477698"/>
                    <a:gd name="connsiteX3" fmla="*/ 209552 w 221980"/>
                    <a:gd name="connsiteY3" fmla="*/ 123824 h 477698"/>
                    <a:gd name="connsiteX4" fmla="*/ 180976 w 221980"/>
                    <a:gd name="connsiteY4" fmla="*/ 300036 h 477698"/>
                    <a:gd name="connsiteX5" fmla="*/ 128588 w 221980"/>
                    <a:gd name="connsiteY5" fmla="*/ 376236 h 477698"/>
                    <a:gd name="connsiteX6" fmla="*/ 105064 w 221980"/>
                    <a:gd name="connsiteY6" fmla="*/ 423288 h 477698"/>
                    <a:gd name="connsiteX7" fmla="*/ 101600 w 221980"/>
                    <a:gd name="connsiteY7" fmla="*/ 425448 h 477698"/>
                    <a:gd name="connsiteX8" fmla="*/ 65976 w 221980"/>
                    <a:gd name="connsiteY8" fmla="*/ 477698 h 477698"/>
                    <a:gd name="connsiteX9" fmla="*/ 28576 w 221980"/>
                    <a:gd name="connsiteY9" fmla="*/ 357188 h 477698"/>
                    <a:gd name="connsiteX10" fmla="*/ 23760 w 221980"/>
                    <a:gd name="connsiteY10" fmla="*/ 355850 h 477698"/>
                    <a:gd name="connsiteX11" fmla="*/ 19052 w 221980"/>
                    <a:gd name="connsiteY11" fmla="*/ 242888 h 477698"/>
                    <a:gd name="connsiteX12" fmla="*/ 61912 w 221980"/>
                    <a:gd name="connsiteY12" fmla="*/ 195262 h 477698"/>
                    <a:gd name="connsiteX13" fmla="*/ 0 w 221980"/>
                    <a:gd name="connsiteY13" fmla="*/ 71436 h 477698"/>
                    <a:gd name="connsiteX14" fmla="*/ 90488 w 221980"/>
                    <a:gd name="connsiteY14" fmla="*/ 0 h 47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1980" h="477698">
                      <a:moveTo>
                        <a:pt x="90488" y="0"/>
                      </a:moveTo>
                      <a:lnTo>
                        <a:pt x="180976" y="33336"/>
                      </a:lnTo>
                      <a:lnTo>
                        <a:pt x="221980" y="93638"/>
                      </a:lnTo>
                      <a:lnTo>
                        <a:pt x="209552" y="123824"/>
                      </a:lnTo>
                      <a:lnTo>
                        <a:pt x="180976" y="300036"/>
                      </a:lnTo>
                      <a:lnTo>
                        <a:pt x="128588" y="376236"/>
                      </a:lnTo>
                      <a:lnTo>
                        <a:pt x="105064" y="423288"/>
                      </a:lnTo>
                      <a:lnTo>
                        <a:pt x="101600" y="425448"/>
                      </a:lnTo>
                      <a:lnTo>
                        <a:pt x="65976" y="477698"/>
                      </a:lnTo>
                      <a:lnTo>
                        <a:pt x="28576" y="357188"/>
                      </a:lnTo>
                      <a:lnTo>
                        <a:pt x="23760" y="355850"/>
                      </a:lnTo>
                      <a:lnTo>
                        <a:pt x="19052" y="242888"/>
                      </a:lnTo>
                      <a:lnTo>
                        <a:pt x="61912" y="195262"/>
                      </a:lnTo>
                      <a:lnTo>
                        <a:pt x="0" y="71436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43C1B4A2-EAC2-43BF-BB2B-5484E13BEA90}"/>
                    </a:ext>
                  </a:extLst>
                </p:cNvPr>
                <p:cNvSpPr/>
                <p:nvPr/>
              </p:nvSpPr>
              <p:spPr>
                <a:xfrm>
                  <a:off x="38370428" y="22017038"/>
                  <a:ext cx="585932" cy="655888"/>
                </a:xfrm>
                <a:custGeom>
                  <a:avLst/>
                  <a:gdLst>
                    <a:gd name="connsiteX0" fmla="*/ 134384 w 585932"/>
                    <a:gd name="connsiteY0" fmla="*/ 0 h 655888"/>
                    <a:gd name="connsiteX1" fmla="*/ 210584 w 585932"/>
                    <a:gd name="connsiteY1" fmla="*/ 4762 h 655888"/>
                    <a:gd name="connsiteX2" fmla="*/ 329648 w 585932"/>
                    <a:gd name="connsiteY2" fmla="*/ 166686 h 655888"/>
                    <a:gd name="connsiteX3" fmla="*/ 424896 w 585932"/>
                    <a:gd name="connsiteY3" fmla="*/ 128586 h 655888"/>
                    <a:gd name="connsiteX4" fmla="*/ 472524 w 585932"/>
                    <a:gd name="connsiteY4" fmla="*/ 171450 h 655888"/>
                    <a:gd name="connsiteX5" fmla="*/ 443948 w 585932"/>
                    <a:gd name="connsiteY5" fmla="*/ 219074 h 655888"/>
                    <a:gd name="connsiteX6" fmla="*/ 585932 w 585932"/>
                    <a:gd name="connsiteY6" fmla="*/ 319300 h 655888"/>
                    <a:gd name="connsiteX7" fmla="*/ 553484 w 585932"/>
                    <a:gd name="connsiteY7" fmla="*/ 342900 h 655888"/>
                    <a:gd name="connsiteX8" fmla="*/ 532576 w 585932"/>
                    <a:gd name="connsiteY8" fmla="*/ 393676 h 655888"/>
                    <a:gd name="connsiteX9" fmla="*/ 491572 w 585932"/>
                    <a:gd name="connsiteY9" fmla="*/ 333374 h 655888"/>
                    <a:gd name="connsiteX10" fmla="*/ 401084 w 585932"/>
                    <a:gd name="connsiteY10" fmla="*/ 300038 h 655888"/>
                    <a:gd name="connsiteX11" fmla="*/ 310596 w 585932"/>
                    <a:gd name="connsiteY11" fmla="*/ 371474 h 655888"/>
                    <a:gd name="connsiteX12" fmla="*/ 372508 w 585932"/>
                    <a:gd name="connsiteY12" fmla="*/ 495300 h 655888"/>
                    <a:gd name="connsiteX13" fmla="*/ 329648 w 585932"/>
                    <a:gd name="connsiteY13" fmla="*/ 542926 h 655888"/>
                    <a:gd name="connsiteX14" fmla="*/ 334356 w 585932"/>
                    <a:gd name="connsiteY14" fmla="*/ 655888 h 655888"/>
                    <a:gd name="connsiteX15" fmla="*/ 167724 w 585932"/>
                    <a:gd name="connsiteY15" fmla="*/ 609600 h 655888"/>
                    <a:gd name="connsiteX16" fmla="*/ 43896 w 585932"/>
                    <a:gd name="connsiteY16" fmla="*/ 638174 h 655888"/>
                    <a:gd name="connsiteX17" fmla="*/ 15324 w 585932"/>
                    <a:gd name="connsiteY17" fmla="*/ 561974 h 655888"/>
                    <a:gd name="connsiteX18" fmla="*/ 0 w 585932"/>
                    <a:gd name="connsiteY18" fmla="*/ 561974 h 655888"/>
                    <a:gd name="connsiteX19" fmla="*/ 5796 w 585932"/>
                    <a:gd name="connsiteY19" fmla="*/ 552450 h 655888"/>
                    <a:gd name="connsiteX20" fmla="*/ 81996 w 585932"/>
                    <a:gd name="connsiteY20" fmla="*/ 438150 h 655888"/>
                    <a:gd name="connsiteX21" fmla="*/ 101048 w 585932"/>
                    <a:gd name="connsiteY21" fmla="*/ 176212 h 655888"/>
                    <a:gd name="connsiteX22" fmla="*/ 134384 w 585932"/>
                    <a:gd name="connsiteY22" fmla="*/ 0 h 655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85932" h="655888">
                      <a:moveTo>
                        <a:pt x="134384" y="0"/>
                      </a:moveTo>
                      <a:lnTo>
                        <a:pt x="210584" y="4762"/>
                      </a:lnTo>
                      <a:lnTo>
                        <a:pt x="329648" y="166686"/>
                      </a:lnTo>
                      <a:lnTo>
                        <a:pt x="424896" y="128586"/>
                      </a:lnTo>
                      <a:lnTo>
                        <a:pt x="472524" y="171450"/>
                      </a:lnTo>
                      <a:lnTo>
                        <a:pt x="443948" y="219074"/>
                      </a:lnTo>
                      <a:lnTo>
                        <a:pt x="585932" y="319300"/>
                      </a:lnTo>
                      <a:lnTo>
                        <a:pt x="553484" y="342900"/>
                      </a:lnTo>
                      <a:lnTo>
                        <a:pt x="532576" y="393676"/>
                      </a:lnTo>
                      <a:lnTo>
                        <a:pt x="491572" y="333374"/>
                      </a:lnTo>
                      <a:lnTo>
                        <a:pt x="401084" y="300038"/>
                      </a:lnTo>
                      <a:lnTo>
                        <a:pt x="310596" y="371474"/>
                      </a:lnTo>
                      <a:lnTo>
                        <a:pt x="372508" y="495300"/>
                      </a:lnTo>
                      <a:lnTo>
                        <a:pt x="329648" y="542926"/>
                      </a:lnTo>
                      <a:lnTo>
                        <a:pt x="334356" y="655888"/>
                      </a:lnTo>
                      <a:lnTo>
                        <a:pt x="167724" y="609600"/>
                      </a:lnTo>
                      <a:lnTo>
                        <a:pt x="43896" y="638174"/>
                      </a:lnTo>
                      <a:lnTo>
                        <a:pt x="15324" y="561974"/>
                      </a:lnTo>
                      <a:lnTo>
                        <a:pt x="0" y="561974"/>
                      </a:lnTo>
                      <a:lnTo>
                        <a:pt x="5796" y="552450"/>
                      </a:lnTo>
                      <a:lnTo>
                        <a:pt x="81996" y="438150"/>
                      </a:lnTo>
                      <a:lnTo>
                        <a:pt x="101048" y="176212"/>
                      </a:lnTo>
                      <a:lnTo>
                        <a:pt x="1343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89A388A7-E532-48B2-B416-47E8AFAB7D07}"/>
                    </a:ext>
                  </a:extLst>
                </p:cNvPr>
                <p:cNvSpPr/>
                <p:nvPr/>
              </p:nvSpPr>
              <p:spPr>
                <a:xfrm>
                  <a:off x="38204852" y="21303034"/>
                  <a:ext cx="297580" cy="316334"/>
                </a:xfrm>
                <a:custGeom>
                  <a:avLst/>
                  <a:gdLst>
                    <a:gd name="connsiteX0" fmla="*/ 133248 w 297580"/>
                    <a:gd name="connsiteY0" fmla="*/ 0 h 316334"/>
                    <a:gd name="connsiteX1" fmla="*/ 252336 w 297580"/>
                    <a:gd name="connsiteY1" fmla="*/ 44872 h 316334"/>
                    <a:gd name="connsiteX2" fmla="*/ 223760 w 297580"/>
                    <a:gd name="connsiteY2" fmla="*/ 94878 h 316334"/>
                    <a:gd name="connsiteX3" fmla="*/ 297580 w 297580"/>
                    <a:gd name="connsiteY3" fmla="*/ 149646 h 316334"/>
                    <a:gd name="connsiteX4" fmla="*/ 207092 w 297580"/>
                    <a:gd name="connsiteY4" fmla="*/ 240134 h 316334"/>
                    <a:gd name="connsiteX5" fmla="*/ 223760 w 297580"/>
                    <a:gd name="connsiteY5" fmla="*/ 294904 h 316334"/>
                    <a:gd name="connsiteX6" fmla="*/ 180900 w 297580"/>
                    <a:gd name="connsiteY6" fmla="*/ 316334 h 316334"/>
                    <a:gd name="connsiteX7" fmla="*/ 88028 w 297580"/>
                    <a:gd name="connsiteY7" fmla="*/ 271090 h 316334"/>
                    <a:gd name="connsiteX8" fmla="*/ 14212 w 297580"/>
                    <a:gd name="connsiteY8" fmla="*/ 287760 h 316334"/>
                    <a:gd name="connsiteX9" fmla="*/ 14212 w 297580"/>
                    <a:gd name="connsiteY9" fmla="*/ 216322 h 316334"/>
                    <a:gd name="connsiteX10" fmla="*/ 26116 w 297580"/>
                    <a:gd name="connsiteY10" fmla="*/ 175842 h 316334"/>
                    <a:gd name="connsiteX11" fmla="*/ 0 w 297580"/>
                    <a:gd name="connsiteY11" fmla="*/ 145546 h 316334"/>
                    <a:gd name="connsiteX12" fmla="*/ 90412 w 297580"/>
                    <a:gd name="connsiteY12" fmla="*/ 52016 h 316334"/>
                    <a:gd name="connsiteX13" fmla="*/ 133248 w 297580"/>
                    <a:gd name="connsiteY13" fmla="*/ 0 h 31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580" h="316334">
                      <a:moveTo>
                        <a:pt x="133248" y="0"/>
                      </a:moveTo>
                      <a:lnTo>
                        <a:pt x="252336" y="44872"/>
                      </a:lnTo>
                      <a:lnTo>
                        <a:pt x="223760" y="94878"/>
                      </a:lnTo>
                      <a:lnTo>
                        <a:pt x="297580" y="149646"/>
                      </a:lnTo>
                      <a:lnTo>
                        <a:pt x="207092" y="240134"/>
                      </a:lnTo>
                      <a:lnTo>
                        <a:pt x="223760" y="294904"/>
                      </a:lnTo>
                      <a:lnTo>
                        <a:pt x="180900" y="316334"/>
                      </a:lnTo>
                      <a:lnTo>
                        <a:pt x="88028" y="271090"/>
                      </a:lnTo>
                      <a:lnTo>
                        <a:pt x="14212" y="287760"/>
                      </a:lnTo>
                      <a:lnTo>
                        <a:pt x="14212" y="216322"/>
                      </a:lnTo>
                      <a:lnTo>
                        <a:pt x="26116" y="175842"/>
                      </a:lnTo>
                      <a:lnTo>
                        <a:pt x="0" y="145546"/>
                      </a:lnTo>
                      <a:lnTo>
                        <a:pt x="90412" y="52016"/>
                      </a:lnTo>
                      <a:lnTo>
                        <a:pt x="133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EEA4B307-907D-4F45-B6A9-6DA3FD15F0F5}"/>
                    </a:ext>
                  </a:extLst>
                </p:cNvPr>
                <p:cNvSpPr/>
                <p:nvPr/>
              </p:nvSpPr>
              <p:spPr>
                <a:xfrm>
                  <a:off x="38131752" y="20906786"/>
                  <a:ext cx="1456072" cy="1680434"/>
                </a:xfrm>
                <a:custGeom>
                  <a:avLst/>
                  <a:gdLst>
                    <a:gd name="connsiteX0" fmla="*/ 395832 w 1456072"/>
                    <a:gd name="connsiteY0" fmla="*/ 0 h 1680434"/>
                    <a:gd name="connsiteX1" fmla="*/ 449260 w 1456072"/>
                    <a:gd name="connsiteY1" fmla="*/ 38690 h 1680434"/>
                    <a:gd name="connsiteX2" fmla="*/ 506412 w 1456072"/>
                    <a:gd name="connsiteY2" fmla="*/ 133938 h 1680434"/>
                    <a:gd name="connsiteX3" fmla="*/ 554036 w 1456072"/>
                    <a:gd name="connsiteY3" fmla="*/ 138702 h 1680434"/>
                    <a:gd name="connsiteX4" fmla="*/ 573088 w 1456072"/>
                    <a:gd name="connsiteY4" fmla="*/ 262526 h 1680434"/>
                    <a:gd name="connsiteX5" fmla="*/ 706592 w 1456072"/>
                    <a:gd name="connsiteY5" fmla="*/ 216754 h 1680434"/>
                    <a:gd name="connsiteX6" fmla="*/ 701672 w 1456072"/>
                    <a:gd name="connsiteY6" fmla="*/ 229190 h 1680434"/>
                    <a:gd name="connsiteX7" fmla="*/ 711200 w 1456072"/>
                    <a:gd name="connsiteY7" fmla="*/ 305390 h 1680434"/>
                    <a:gd name="connsiteX8" fmla="*/ 712580 w 1456072"/>
                    <a:gd name="connsiteY8" fmla="*/ 306566 h 1680434"/>
                    <a:gd name="connsiteX9" fmla="*/ 715960 w 1456072"/>
                    <a:gd name="connsiteY9" fmla="*/ 495890 h 1680434"/>
                    <a:gd name="connsiteX10" fmla="*/ 744536 w 1456072"/>
                    <a:gd name="connsiteY10" fmla="*/ 610190 h 1680434"/>
                    <a:gd name="connsiteX11" fmla="*/ 801688 w 1456072"/>
                    <a:gd name="connsiteY11" fmla="*/ 700678 h 1680434"/>
                    <a:gd name="connsiteX12" fmla="*/ 882648 w 1456072"/>
                    <a:gd name="connsiteY12" fmla="*/ 705438 h 1680434"/>
                    <a:gd name="connsiteX13" fmla="*/ 935036 w 1456072"/>
                    <a:gd name="connsiteY13" fmla="*/ 734014 h 1680434"/>
                    <a:gd name="connsiteX14" fmla="*/ 968372 w 1456072"/>
                    <a:gd name="connsiteY14" fmla="*/ 695914 h 1680434"/>
                    <a:gd name="connsiteX15" fmla="*/ 1035048 w 1456072"/>
                    <a:gd name="connsiteY15" fmla="*/ 672102 h 1680434"/>
                    <a:gd name="connsiteX16" fmla="*/ 1074208 w 1456072"/>
                    <a:gd name="connsiteY16" fmla="*/ 548100 h 1680434"/>
                    <a:gd name="connsiteX17" fmla="*/ 1077912 w 1456072"/>
                    <a:gd name="connsiteY17" fmla="*/ 553038 h 1680434"/>
                    <a:gd name="connsiteX18" fmla="*/ 1211260 w 1456072"/>
                    <a:gd name="connsiteY18" fmla="*/ 553038 h 1680434"/>
                    <a:gd name="connsiteX19" fmla="*/ 1254124 w 1456072"/>
                    <a:gd name="connsiteY19" fmla="*/ 581614 h 1680434"/>
                    <a:gd name="connsiteX20" fmla="*/ 1287460 w 1456072"/>
                    <a:gd name="connsiteY20" fmla="*/ 548278 h 1680434"/>
                    <a:gd name="connsiteX21" fmla="*/ 1420812 w 1456072"/>
                    <a:gd name="connsiteY21" fmla="*/ 591138 h 1680434"/>
                    <a:gd name="connsiteX22" fmla="*/ 1397000 w 1456072"/>
                    <a:gd name="connsiteY22" fmla="*/ 729252 h 1680434"/>
                    <a:gd name="connsiteX23" fmla="*/ 1363660 w 1456072"/>
                    <a:gd name="connsiteY23" fmla="*/ 753064 h 1680434"/>
                    <a:gd name="connsiteX24" fmla="*/ 1363660 w 1456072"/>
                    <a:gd name="connsiteY24" fmla="*/ 824502 h 1680434"/>
                    <a:gd name="connsiteX25" fmla="*/ 1454148 w 1456072"/>
                    <a:gd name="connsiteY25" fmla="*/ 914990 h 1680434"/>
                    <a:gd name="connsiteX26" fmla="*/ 1456072 w 1456072"/>
                    <a:gd name="connsiteY26" fmla="*/ 990024 h 1680434"/>
                    <a:gd name="connsiteX27" fmla="*/ 1449384 w 1456072"/>
                    <a:gd name="connsiteY27" fmla="*/ 981664 h 1680434"/>
                    <a:gd name="connsiteX28" fmla="*/ 1363660 w 1456072"/>
                    <a:gd name="connsiteY28" fmla="*/ 1000714 h 1680434"/>
                    <a:gd name="connsiteX29" fmla="*/ 1339848 w 1456072"/>
                    <a:gd name="connsiteY29" fmla="*/ 1019764 h 1680434"/>
                    <a:gd name="connsiteX30" fmla="*/ 1282696 w 1456072"/>
                    <a:gd name="connsiteY30" fmla="*/ 981664 h 1680434"/>
                    <a:gd name="connsiteX31" fmla="*/ 1206496 w 1456072"/>
                    <a:gd name="connsiteY31" fmla="*/ 1029290 h 1680434"/>
                    <a:gd name="connsiteX32" fmla="*/ 1135060 w 1456072"/>
                    <a:gd name="connsiteY32" fmla="*/ 1119778 h 1680434"/>
                    <a:gd name="connsiteX33" fmla="*/ 1049336 w 1456072"/>
                    <a:gd name="connsiteY33" fmla="*/ 1162638 h 1680434"/>
                    <a:gd name="connsiteX34" fmla="*/ 906460 w 1456072"/>
                    <a:gd name="connsiteY34" fmla="*/ 1215026 h 1680434"/>
                    <a:gd name="connsiteX35" fmla="*/ 896936 w 1456072"/>
                    <a:gd name="connsiteY35" fmla="*/ 1305514 h 1680434"/>
                    <a:gd name="connsiteX36" fmla="*/ 896936 w 1456072"/>
                    <a:gd name="connsiteY36" fmla="*/ 1376952 h 1680434"/>
                    <a:gd name="connsiteX37" fmla="*/ 824608 w 1456072"/>
                    <a:gd name="connsiteY37" fmla="*/ 1429552 h 1680434"/>
                    <a:gd name="connsiteX38" fmla="*/ 682624 w 1456072"/>
                    <a:gd name="connsiteY38" fmla="*/ 1329326 h 1680434"/>
                    <a:gd name="connsiteX39" fmla="*/ 711200 w 1456072"/>
                    <a:gd name="connsiteY39" fmla="*/ 1281702 h 1680434"/>
                    <a:gd name="connsiteX40" fmla="*/ 663572 w 1456072"/>
                    <a:gd name="connsiteY40" fmla="*/ 1238838 h 1680434"/>
                    <a:gd name="connsiteX41" fmla="*/ 568324 w 1456072"/>
                    <a:gd name="connsiteY41" fmla="*/ 1276938 h 1680434"/>
                    <a:gd name="connsiteX42" fmla="*/ 449260 w 1456072"/>
                    <a:gd name="connsiteY42" fmla="*/ 1115014 h 1680434"/>
                    <a:gd name="connsiteX43" fmla="*/ 373060 w 1456072"/>
                    <a:gd name="connsiteY43" fmla="*/ 1110252 h 1680434"/>
                    <a:gd name="connsiteX44" fmla="*/ 339724 w 1456072"/>
                    <a:gd name="connsiteY44" fmla="*/ 1286464 h 1680434"/>
                    <a:gd name="connsiteX45" fmla="*/ 320672 w 1456072"/>
                    <a:gd name="connsiteY45" fmla="*/ 1548402 h 1680434"/>
                    <a:gd name="connsiteX46" fmla="*/ 244472 w 1456072"/>
                    <a:gd name="connsiteY46" fmla="*/ 1662702 h 1680434"/>
                    <a:gd name="connsiteX47" fmla="*/ 238676 w 1456072"/>
                    <a:gd name="connsiteY47" fmla="*/ 1672226 h 1680434"/>
                    <a:gd name="connsiteX48" fmla="*/ 87312 w 1456072"/>
                    <a:gd name="connsiteY48" fmla="*/ 1672226 h 1680434"/>
                    <a:gd name="connsiteX49" fmla="*/ 86680 w 1456072"/>
                    <a:gd name="connsiteY49" fmla="*/ 1680434 h 1680434"/>
                    <a:gd name="connsiteX50" fmla="*/ 85724 w 1456072"/>
                    <a:gd name="connsiteY50" fmla="*/ 1680164 h 1680434"/>
                    <a:gd name="connsiteX51" fmla="*/ 0 w 1456072"/>
                    <a:gd name="connsiteY51" fmla="*/ 1470614 h 1680434"/>
                    <a:gd name="connsiteX52" fmla="*/ 47624 w 1456072"/>
                    <a:gd name="connsiteY52" fmla="*/ 1353138 h 1680434"/>
                    <a:gd name="connsiteX53" fmla="*/ 219072 w 1456072"/>
                    <a:gd name="connsiteY53" fmla="*/ 1115014 h 1680434"/>
                    <a:gd name="connsiteX54" fmla="*/ 171448 w 1456072"/>
                    <a:gd name="connsiteY54" fmla="*/ 1061038 h 1680434"/>
                    <a:gd name="connsiteX55" fmla="*/ 193672 w 1456072"/>
                    <a:gd name="connsiteY55" fmla="*/ 981664 h 1680434"/>
                    <a:gd name="connsiteX56" fmla="*/ 155572 w 1456072"/>
                    <a:gd name="connsiteY56" fmla="*/ 886414 h 1680434"/>
                    <a:gd name="connsiteX57" fmla="*/ 225256 w 1456072"/>
                    <a:gd name="connsiteY57" fmla="*/ 698578 h 1680434"/>
                    <a:gd name="connsiteX58" fmla="*/ 254000 w 1456072"/>
                    <a:gd name="connsiteY58" fmla="*/ 712582 h 1680434"/>
                    <a:gd name="connsiteX59" fmla="*/ 296860 w 1456072"/>
                    <a:gd name="connsiteY59" fmla="*/ 691152 h 1680434"/>
                    <a:gd name="connsiteX60" fmla="*/ 280192 w 1456072"/>
                    <a:gd name="connsiteY60" fmla="*/ 636382 h 1680434"/>
                    <a:gd name="connsiteX61" fmla="*/ 370680 w 1456072"/>
                    <a:gd name="connsiteY61" fmla="*/ 545894 h 1680434"/>
                    <a:gd name="connsiteX62" fmla="*/ 296860 w 1456072"/>
                    <a:gd name="connsiteY62" fmla="*/ 491126 h 1680434"/>
                    <a:gd name="connsiteX63" fmla="*/ 325436 w 1456072"/>
                    <a:gd name="connsiteY63" fmla="*/ 441120 h 1680434"/>
                    <a:gd name="connsiteX64" fmla="*/ 206348 w 1456072"/>
                    <a:gd name="connsiteY64" fmla="*/ 396248 h 1680434"/>
                    <a:gd name="connsiteX65" fmla="*/ 230184 w 1456072"/>
                    <a:gd name="connsiteY65" fmla="*/ 367302 h 1680434"/>
                    <a:gd name="connsiteX66" fmla="*/ 263524 w 1456072"/>
                    <a:gd name="connsiteY66" fmla="*/ 291102 h 1680434"/>
                    <a:gd name="connsiteX67" fmla="*/ 354012 w 1456072"/>
                    <a:gd name="connsiteY67" fmla="*/ 172038 h 1680434"/>
                    <a:gd name="connsiteX68" fmla="*/ 392112 w 1456072"/>
                    <a:gd name="connsiteY68" fmla="*/ 14878 h 1680434"/>
                    <a:gd name="connsiteX69" fmla="*/ 395832 w 1456072"/>
                    <a:gd name="connsiteY69" fmla="*/ 0 h 1680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6072" h="1680434">
                      <a:moveTo>
                        <a:pt x="395832" y="0"/>
                      </a:moveTo>
                      <a:lnTo>
                        <a:pt x="449260" y="38690"/>
                      </a:lnTo>
                      <a:lnTo>
                        <a:pt x="506412" y="133938"/>
                      </a:lnTo>
                      <a:lnTo>
                        <a:pt x="554036" y="138702"/>
                      </a:lnTo>
                      <a:lnTo>
                        <a:pt x="573088" y="262526"/>
                      </a:lnTo>
                      <a:lnTo>
                        <a:pt x="706592" y="216754"/>
                      </a:lnTo>
                      <a:lnTo>
                        <a:pt x="701672" y="229190"/>
                      </a:lnTo>
                      <a:lnTo>
                        <a:pt x="711200" y="305390"/>
                      </a:lnTo>
                      <a:lnTo>
                        <a:pt x="712580" y="306566"/>
                      </a:lnTo>
                      <a:lnTo>
                        <a:pt x="715960" y="495890"/>
                      </a:lnTo>
                      <a:lnTo>
                        <a:pt x="744536" y="610190"/>
                      </a:lnTo>
                      <a:lnTo>
                        <a:pt x="801688" y="700678"/>
                      </a:lnTo>
                      <a:lnTo>
                        <a:pt x="882648" y="705438"/>
                      </a:lnTo>
                      <a:lnTo>
                        <a:pt x="935036" y="734014"/>
                      </a:lnTo>
                      <a:lnTo>
                        <a:pt x="968372" y="695914"/>
                      </a:lnTo>
                      <a:lnTo>
                        <a:pt x="1035048" y="672102"/>
                      </a:lnTo>
                      <a:lnTo>
                        <a:pt x="1074208" y="548100"/>
                      </a:lnTo>
                      <a:lnTo>
                        <a:pt x="1077912" y="553038"/>
                      </a:lnTo>
                      <a:lnTo>
                        <a:pt x="1211260" y="553038"/>
                      </a:lnTo>
                      <a:lnTo>
                        <a:pt x="1254124" y="581614"/>
                      </a:lnTo>
                      <a:lnTo>
                        <a:pt x="1287460" y="548278"/>
                      </a:lnTo>
                      <a:lnTo>
                        <a:pt x="1420812" y="591138"/>
                      </a:lnTo>
                      <a:lnTo>
                        <a:pt x="1397000" y="729252"/>
                      </a:lnTo>
                      <a:lnTo>
                        <a:pt x="1363660" y="753064"/>
                      </a:lnTo>
                      <a:lnTo>
                        <a:pt x="1363660" y="824502"/>
                      </a:lnTo>
                      <a:lnTo>
                        <a:pt x="1454148" y="914990"/>
                      </a:lnTo>
                      <a:lnTo>
                        <a:pt x="1456072" y="990024"/>
                      </a:lnTo>
                      <a:lnTo>
                        <a:pt x="1449384" y="981664"/>
                      </a:lnTo>
                      <a:lnTo>
                        <a:pt x="1363660" y="1000714"/>
                      </a:lnTo>
                      <a:lnTo>
                        <a:pt x="1339848" y="1019764"/>
                      </a:lnTo>
                      <a:lnTo>
                        <a:pt x="1282696" y="981664"/>
                      </a:lnTo>
                      <a:lnTo>
                        <a:pt x="1206496" y="1029290"/>
                      </a:lnTo>
                      <a:lnTo>
                        <a:pt x="1135060" y="1119778"/>
                      </a:lnTo>
                      <a:lnTo>
                        <a:pt x="1049336" y="1162638"/>
                      </a:lnTo>
                      <a:lnTo>
                        <a:pt x="906460" y="1215026"/>
                      </a:lnTo>
                      <a:lnTo>
                        <a:pt x="896936" y="1305514"/>
                      </a:lnTo>
                      <a:lnTo>
                        <a:pt x="896936" y="1376952"/>
                      </a:lnTo>
                      <a:lnTo>
                        <a:pt x="824608" y="1429552"/>
                      </a:lnTo>
                      <a:lnTo>
                        <a:pt x="682624" y="1329326"/>
                      </a:lnTo>
                      <a:lnTo>
                        <a:pt x="711200" y="1281702"/>
                      </a:lnTo>
                      <a:lnTo>
                        <a:pt x="663572" y="1238838"/>
                      </a:lnTo>
                      <a:lnTo>
                        <a:pt x="568324" y="1276938"/>
                      </a:lnTo>
                      <a:lnTo>
                        <a:pt x="449260" y="1115014"/>
                      </a:lnTo>
                      <a:lnTo>
                        <a:pt x="373060" y="1110252"/>
                      </a:lnTo>
                      <a:lnTo>
                        <a:pt x="339724" y="1286464"/>
                      </a:lnTo>
                      <a:lnTo>
                        <a:pt x="320672" y="1548402"/>
                      </a:lnTo>
                      <a:lnTo>
                        <a:pt x="244472" y="1662702"/>
                      </a:lnTo>
                      <a:lnTo>
                        <a:pt x="238676" y="1672226"/>
                      </a:lnTo>
                      <a:lnTo>
                        <a:pt x="87312" y="1672226"/>
                      </a:lnTo>
                      <a:lnTo>
                        <a:pt x="86680" y="1680434"/>
                      </a:lnTo>
                      <a:lnTo>
                        <a:pt x="85724" y="1680164"/>
                      </a:lnTo>
                      <a:lnTo>
                        <a:pt x="0" y="1470614"/>
                      </a:lnTo>
                      <a:lnTo>
                        <a:pt x="47624" y="1353138"/>
                      </a:lnTo>
                      <a:lnTo>
                        <a:pt x="219072" y="1115014"/>
                      </a:lnTo>
                      <a:lnTo>
                        <a:pt x="171448" y="1061038"/>
                      </a:lnTo>
                      <a:lnTo>
                        <a:pt x="193672" y="981664"/>
                      </a:lnTo>
                      <a:lnTo>
                        <a:pt x="155572" y="886414"/>
                      </a:lnTo>
                      <a:lnTo>
                        <a:pt x="225256" y="698578"/>
                      </a:lnTo>
                      <a:lnTo>
                        <a:pt x="254000" y="712582"/>
                      </a:lnTo>
                      <a:lnTo>
                        <a:pt x="296860" y="691152"/>
                      </a:lnTo>
                      <a:lnTo>
                        <a:pt x="280192" y="636382"/>
                      </a:lnTo>
                      <a:lnTo>
                        <a:pt x="370680" y="545894"/>
                      </a:lnTo>
                      <a:lnTo>
                        <a:pt x="296860" y="491126"/>
                      </a:lnTo>
                      <a:lnTo>
                        <a:pt x="325436" y="441120"/>
                      </a:lnTo>
                      <a:lnTo>
                        <a:pt x="206348" y="396248"/>
                      </a:lnTo>
                      <a:lnTo>
                        <a:pt x="230184" y="367302"/>
                      </a:lnTo>
                      <a:lnTo>
                        <a:pt x="263524" y="291102"/>
                      </a:lnTo>
                      <a:lnTo>
                        <a:pt x="354012" y="172038"/>
                      </a:lnTo>
                      <a:lnTo>
                        <a:pt x="392112" y="14878"/>
                      </a:lnTo>
                      <a:lnTo>
                        <a:pt x="3958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9" name="フリーフォーム: 図形 1348">
                  <a:extLst>
                    <a:ext uri="{FF2B5EF4-FFF2-40B4-BE49-F238E27FC236}">
                      <a16:creationId xmlns:a16="http://schemas.microsoft.com/office/drawing/2014/main" id="{E67FF4A6-48EE-49B2-A1B3-5443F2A52516}"/>
                    </a:ext>
                  </a:extLst>
                </p:cNvPr>
                <p:cNvSpPr/>
                <p:nvPr/>
              </p:nvSpPr>
              <p:spPr>
                <a:xfrm>
                  <a:off x="37978556" y="21736050"/>
                  <a:ext cx="346868" cy="234950"/>
                </a:xfrm>
                <a:custGeom>
                  <a:avLst/>
                  <a:gdLst>
                    <a:gd name="connsiteX0" fmla="*/ 309004 w 346868"/>
                    <a:gd name="connsiteY0" fmla="*/ 57738 h 234950"/>
                    <a:gd name="connsiteX1" fmla="*/ 346868 w 346868"/>
                    <a:gd name="connsiteY1" fmla="*/ 152400 h 234950"/>
                    <a:gd name="connsiteX2" fmla="*/ 324644 w 346868"/>
                    <a:gd name="connsiteY2" fmla="*/ 231774 h 234950"/>
                    <a:gd name="connsiteX3" fmla="*/ 326148 w 346868"/>
                    <a:gd name="connsiteY3" fmla="*/ 233478 h 234950"/>
                    <a:gd name="connsiteX4" fmla="*/ 318292 w 346868"/>
                    <a:gd name="connsiteY4" fmla="*/ 234950 h 234950"/>
                    <a:gd name="connsiteX5" fmla="*/ 264320 w 346868"/>
                    <a:gd name="connsiteY5" fmla="*/ 120650 h 234950"/>
                    <a:gd name="connsiteX6" fmla="*/ 280196 w 346868"/>
                    <a:gd name="connsiteY6" fmla="*/ 63500 h 234950"/>
                    <a:gd name="connsiteX7" fmla="*/ 111920 w 346868"/>
                    <a:gd name="connsiteY7" fmla="*/ 0 h 234950"/>
                    <a:gd name="connsiteX8" fmla="*/ 140492 w 346868"/>
                    <a:gd name="connsiteY8" fmla="*/ 80962 h 234950"/>
                    <a:gd name="connsiteX9" fmla="*/ 219076 w 346868"/>
                    <a:gd name="connsiteY9" fmla="*/ 169070 h 234950"/>
                    <a:gd name="connsiteX10" fmla="*/ 178596 w 346868"/>
                    <a:gd name="connsiteY10" fmla="*/ 195262 h 234950"/>
                    <a:gd name="connsiteX11" fmla="*/ 126208 w 346868"/>
                    <a:gd name="connsiteY11" fmla="*/ 178594 h 234950"/>
                    <a:gd name="connsiteX12" fmla="*/ 64292 w 346868"/>
                    <a:gd name="connsiteY12" fmla="*/ 233362 h 234950"/>
                    <a:gd name="connsiteX13" fmla="*/ 0 w 346868"/>
                    <a:gd name="connsiteY13" fmla="*/ 214314 h 234950"/>
                    <a:gd name="connsiteX14" fmla="*/ 33340 w 346868"/>
                    <a:gd name="connsiteY14" fmla="*/ 85726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6868" h="234950">
                      <a:moveTo>
                        <a:pt x="309004" y="57738"/>
                      </a:moveTo>
                      <a:lnTo>
                        <a:pt x="346868" y="152400"/>
                      </a:lnTo>
                      <a:lnTo>
                        <a:pt x="324644" y="231774"/>
                      </a:lnTo>
                      <a:lnTo>
                        <a:pt x="326148" y="233478"/>
                      </a:lnTo>
                      <a:lnTo>
                        <a:pt x="318292" y="234950"/>
                      </a:lnTo>
                      <a:lnTo>
                        <a:pt x="264320" y="120650"/>
                      </a:lnTo>
                      <a:lnTo>
                        <a:pt x="280196" y="63500"/>
                      </a:lnTo>
                      <a:close/>
                      <a:moveTo>
                        <a:pt x="111920" y="0"/>
                      </a:moveTo>
                      <a:lnTo>
                        <a:pt x="140492" y="80962"/>
                      </a:lnTo>
                      <a:lnTo>
                        <a:pt x="219076" y="169070"/>
                      </a:lnTo>
                      <a:lnTo>
                        <a:pt x="178596" y="195262"/>
                      </a:lnTo>
                      <a:lnTo>
                        <a:pt x="126208" y="178594"/>
                      </a:lnTo>
                      <a:lnTo>
                        <a:pt x="64292" y="233362"/>
                      </a:lnTo>
                      <a:lnTo>
                        <a:pt x="0" y="214314"/>
                      </a:lnTo>
                      <a:lnTo>
                        <a:pt x="33340" y="8572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0" name="フリーフォーム: 図形 1349">
                  <a:extLst>
                    <a:ext uri="{FF2B5EF4-FFF2-40B4-BE49-F238E27FC236}">
                      <a16:creationId xmlns:a16="http://schemas.microsoft.com/office/drawing/2014/main" id="{CB350A32-D8FD-4B56-B4F0-45173998DE0E}"/>
                    </a:ext>
                  </a:extLst>
                </p:cNvPr>
                <p:cNvSpPr/>
                <p:nvPr/>
              </p:nvSpPr>
              <p:spPr>
                <a:xfrm>
                  <a:off x="37457332" y="21448580"/>
                  <a:ext cx="899676" cy="1401896"/>
                </a:xfrm>
                <a:custGeom>
                  <a:avLst/>
                  <a:gdLst>
                    <a:gd name="connsiteX0" fmla="*/ 747520 w 899676"/>
                    <a:gd name="connsiteY0" fmla="*/ 0 h 1401896"/>
                    <a:gd name="connsiteX1" fmla="*/ 773636 w 899676"/>
                    <a:gd name="connsiteY1" fmla="*/ 30296 h 1401896"/>
                    <a:gd name="connsiteX2" fmla="*/ 761732 w 899676"/>
                    <a:gd name="connsiteY2" fmla="*/ 70776 h 1401896"/>
                    <a:gd name="connsiteX3" fmla="*/ 761732 w 899676"/>
                    <a:gd name="connsiteY3" fmla="*/ 142214 h 1401896"/>
                    <a:gd name="connsiteX4" fmla="*/ 835548 w 899676"/>
                    <a:gd name="connsiteY4" fmla="*/ 125544 h 1401896"/>
                    <a:gd name="connsiteX5" fmla="*/ 899676 w 899676"/>
                    <a:gd name="connsiteY5" fmla="*/ 156784 h 1401896"/>
                    <a:gd name="connsiteX6" fmla="*/ 829992 w 899676"/>
                    <a:gd name="connsiteY6" fmla="*/ 344620 h 1401896"/>
                    <a:gd name="connsiteX7" fmla="*/ 830228 w 899676"/>
                    <a:gd name="connsiteY7" fmla="*/ 345208 h 1401896"/>
                    <a:gd name="connsiteX8" fmla="*/ 801420 w 899676"/>
                    <a:gd name="connsiteY8" fmla="*/ 350970 h 1401896"/>
                    <a:gd name="connsiteX9" fmla="*/ 785544 w 899676"/>
                    <a:gd name="connsiteY9" fmla="*/ 408120 h 1401896"/>
                    <a:gd name="connsiteX10" fmla="*/ 839516 w 899676"/>
                    <a:gd name="connsiteY10" fmla="*/ 522420 h 1401896"/>
                    <a:gd name="connsiteX11" fmla="*/ 847372 w 899676"/>
                    <a:gd name="connsiteY11" fmla="*/ 520948 h 1401896"/>
                    <a:gd name="connsiteX12" fmla="*/ 893492 w 899676"/>
                    <a:gd name="connsiteY12" fmla="*/ 573220 h 1401896"/>
                    <a:gd name="connsiteX13" fmla="*/ 722044 w 899676"/>
                    <a:gd name="connsiteY13" fmla="*/ 811344 h 1401896"/>
                    <a:gd name="connsiteX14" fmla="*/ 674420 w 899676"/>
                    <a:gd name="connsiteY14" fmla="*/ 928820 h 1401896"/>
                    <a:gd name="connsiteX15" fmla="*/ 760144 w 899676"/>
                    <a:gd name="connsiteY15" fmla="*/ 1138370 h 1401896"/>
                    <a:gd name="connsiteX16" fmla="*/ 761100 w 899676"/>
                    <a:gd name="connsiteY16" fmla="*/ 1138640 h 1401896"/>
                    <a:gd name="connsiteX17" fmla="*/ 752204 w 899676"/>
                    <a:gd name="connsiteY17" fmla="*/ 1254258 h 1401896"/>
                    <a:gd name="connsiteX18" fmla="*/ 680768 w 899676"/>
                    <a:gd name="connsiteY18" fmla="*/ 1359032 h 1401896"/>
                    <a:gd name="connsiteX19" fmla="*/ 633144 w 899676"/>
                    <a:gd name="connsiteY19" fmla="*/ 1363796 h 1401896"/>
                    <a:gd name="connsiteX20" fmla="*/ 609332 w 899676"/>
                    <a:gd name="connsiteY20" fmla="*/ 1401896 h 1401896"/>
                    <a:gd name="connsiteX21" fmla="*/ 537892 w 899676"/>
                    <a:gd name="connsiteY21" fmla="*/ 1363796 h 1401896"/>
                    <a:gd name="connsiteX22" fmla="*/ 447404 w 899676"/>
                    <a:gd name="connsiteY22" fmla="*/ 1377078 h 1401896"/>
                    <a:gd name="connsiteX23" fmla="*/ 447404 w 899676"/>
                    <a:gd name="connsiteY23" fmla="*/ 1363796 h 1401896"/>
                    <a:gd name="connsiteX24" fmla="*/ 404544 w 899676"/>
                    <a:gd name="connsiteY24" fmla="*/ 1320932 h 1401896"/>
                    <a:gd name="connsiteX25" fmla="*/ 395020 w 899676"/>
                    <a:gd name="connsiteY25" fmla="*/ 1254258 h 1401896"/>
                    <a:gd name="connsiteX26" fmla="*/ 318820 w 899676"/>
                    <a:gd name="connsiteY26" fmla="*/ 1230444 h 1401896"/>
                    <a:gd name="connsiteX27" fmla="*/ 314056 w 899676"/>
                    <a:gd name="connsiteY27" fmla="*/ 1173296 h 1401896"/>
                    <a:gd name="connsiteX28" fmla="*/ 247380 w 899676"/>
                    <a:gd name="connsiteY28" fmla="*/ 1144720 h 1401896"/>
                    <a:gd name="connsiteX29" fmla="*/ 261668 w 899676"/>
                    <a:gd name="connsiteY29" fmla="*/ 1054232 h 1401896"/>
                    <a:gd name="connsiteX30" fmla="*/ 361680 w 899676"/>
                    <a:gd name="connsiteY30" fmla="*/ 1006608 h 1401896"/>
                    <a:gd name="connsiteX31" fmla="*/ 323580 w 899676"/>
                    <a:gd name="connsiteY31" fmla="*/ 973270 h 1401896"/>
                    <a:gd name="connsiteX32" fmla="*/ 228332 w 899676"/>
                    <a:gd name="connsiteY32" fmla="*/ 958984 h 1401896"/>
                    <a:gd name="connsiteX33" fmla="*/ 152132 w 899676"/>
                    <a:gd name="connsiteY33" fmla="*/ 911358 h 1401896"/>
                    <a:gd name="connsiteX34" fmla="*/ 14020 w 899676"/>
                    <a:gd name="connsiteY34" fmla="*/ 897070 h 1401896"/>
                    <a:gd name="connsiteX35" fmla="*/ 0 w 899676"/>
                    <a:gd name="connsiteY35" fmla="*/ 824970 h 1401896"/>
                    <a:gd name="connsiteX36" fmla="*/ 223568 w 899676"/>
                    <a:gd name="connsiteY36" fmla="*/ 668470 h 1401896"/>
                    <a:gd name="connsiteX37" fmla="*/ 380732 w 899676"/>
                    <a:gd name="connsiteY37" fmla="*/ 592270 h 1401896"/>
                    <a:gd name="connsiteX38" fmla="*/ 499792 w 899676"/>
                    <a:gd name="connsiteY38" fmla="*/ 411296 h 1401896"/>
                    <a:gd name="connsiteX39" fmla="*/ 580756 w 899676"/>
                    <a:gd name="connsiteY39" fmla="*/ 206508 h 1401896"/>
                    <a:gd name="connsiteX40" fmla="*/ 680768 w 899676"/>
                    <a:gd name="connsiteY40" fmla="*/ 120784 h 1401896"/>
                    <a:gd name="connsiteX41" fmla="*/ 699820 w 899676"/>
                    <a:gd name="connsiteY41" fmla="*/ 49344 h 1401896"/>
                    <a:gd name="connsiteX42" fmla="*/ 747520 w 899676"/>
                    <a:gd name="connsiteY42" fmla="*/ 0 h 1401896"/>
                    <a:gd name="connsiteX43" fmla="*/ 633144 w 899676"/>
                    <a:gd name="connsiteY43" fmla="*/ 287470 h 1401896"/>
                    <a:gd name="connsiteX44" fmla="*/ 554564 w 899676"/>
                    <a:gd name="connsiteY44" fmla="*/ 373196 h 1401896"/>
                    <a:gd name="connsiteX45" fmla="*/ 521224 w 899676"/>
                    <a:gd name="connsiteY45" fmla="*/ 501784 h 1401896"/>
                    <a:gd name="connsiteX46" fmla="*/ 585516 w 899676"/>
                    <a:gd name="connsiteY46" fmla="*/ 520832 h 1401896"/>
                    <a:gd name="connsiteX47" fmla="*/ 647432 w 899676"/>
                    <a:gd name="connsiteY47" fmla="*/ 466064 h 1401896"/>
                    <a:gd name="connsiteX48" fmla="*/ 699820 w 899676"/>
                    <a:gd name="connsiteY48" fmla="*/ 482732 h 1401896"/>
                    <a:gd name="connsiteX49" fmla="*/ 740300 w 899676"/>
                    <a:gd name="connsiteY49" fmla="*/ 456540 h 1401896"/>
                    <a:gd name="connsiteX50" fmla="*/ 661716 w 899676"/>
                    <a:gd name="connsiteY50" fmla="*/ 368432 h 1401896"/>
                    <a:gd name="connsiteX51" fmla="*/ 633144 w 899676"/>
                    <a:gd name="connsiteY51" fmla="*/ 287470 h 140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899676" h="1401896">
                      <a:moveTo>
                        <a:pt x="747520" y="0"/>
                      </a:moveTo>
                      <a:lnTo>
                        <a:pt x="773636" y="30296"/>
                      </a:lnTo>
                      <a:lnTo>
                        <a:pt x="761732" y="70776"/>
                      </a:lnTo>
                      <a:lnTo>
                        <a:pt x="761732" y="142214"/>
                      </a:lnTo>
                      <a:lnTo>
                        <a:pt x="835548" y="125544"/>
                      </a:lnTo>
                      <a:lnTo>
                        <a:pt x="899676" y="156784"/>
                      </a:lnTo>
                      <a:lnTo>
                        <a:pt x="829992" y="344620"/>
                      </a:lnTo>
                      <a:lnTo>
                        <a:pt x="830228" y="345208"/>
                      </a:lnTo>
                      <a:lnTo>
                        <a:pt x="801420" y="350970"/>
                      </a:lnTo>
                      <a:lnTo>
                        <a:pt x="785544" y="408120"/>
                      </a:lnTo>
                      <a:lnTo>
                        <a:pt x="839516" y="522420"/>
                      </a:lnTo>
                      <a:lnTo>
                        <a:pt x="847372" y="520948"/>
                      </a:lnTo>
                      <a:lnTo>
                        <a:pt x="893492" y="573220"/>
                      </a:lnTo>
                      <a:lnTo>
                        <a:pt x="722044" y="811344"/>
                      </a:lnTo>
                      <a:lnTo>
                        <a:pt x="674420" y="928820"/>
                      </a:lnTo>
                      <a:lnTo>
                        <a:pt x="760144" y="1138370"/>
                      </a:lnTo>
                      <a:lnTo>
                        <a:pt x="761100" y="1138640"/>
                      </a:lnTo>
                      <a:lnTo>
                        <a:pt x="752204" y="1254258"/>
                      </a:lnTo>
                      <a:lnTo>
                        <a:pt x="680768" y="1359032"/>
                      </a:lnTo>
                      <a:lnTo>
                        <a:pt x="633144" y="1363796"/>
                      </a:lnTo>
                      <a:lnTo>
                        <a:pt x="609332" y="1401896"/>
                      </a:lnTo>
                      <a:lnTo>
                        <a:pt x="537892" y="1363796"/>
                      </a:lnTo>
                      <a:lnTo>
                        <a:pt x="447404" y="1377078"/>
                      </a:lnTo>
                      <a:lnTo>
                        <a:pt x="447404" y="1363796"/>
                      </a:lnTo>
                      <a:lnTo>
                        <a:pt x="404544" y="1320932"/>
                      </a:lnTo>
                      <a:lnTo>
                        <a:pt x="395020" y="1254258"/>
                      </a:lnTo>
                      <a:lnTo>
                        <a:pt x="318820" y="1230444"/>
                      </a:lnTo>
                      <a:lnTo>
                        <a:pt x="314056" y="1173296"/>
                      </a:lnTo>
                      <a:lnTo>
                        <a:pt x="247380" y="1144720"/>
                      </a:lnTo>
                      <a:lnTo>
                        <a:pt x="261668" y="1054232"/>
                      </a:lnTo>
                      <a:lnTo>
                        <a:pt x="361680" y="1006608"/>
                      </a:lnTo>
                      <a:lnTo>
                        <a:pt x="323580" y="973270"/>
                      </a:lnTo>
                      <a:lnTo>
                        <a:pt x="228332" y="958984"/>
                      </a:lnTo>
                      <a:lnTo>
                        <a:pt x="152132" y="911358"/>
                      </a:lnTo>
                      <a:lnTo>
                        <a:pt x="14020" y="897070"/>
                      </a:lnTo>
                      <a:lnTo>
                        <a:pt x="0" y="824970"/>
                      </a:lnTo>
                      <a:lnTo>
                        <a:pt x="223568" y="668470"/>
                      </a:lnTo>
                      <a:lnTo>
                        <a:pt x="380732" y="592270"/>
                      </a:lnTo>
                      <a:lnTo>
                        <a:pt x="499792" y="411296"/>
                      </a:lnTo>
                      <a:lnTo>
                        <a:pt x="580756" y="206508"/>
                      </a:lnTo>
                      <a:lnTo>
                        <a:pt x="680768" y="120784"/>
                      </a:lnTo>
                      <a:lnTo>
                        <a:pt x="699820" y="49344"/>
                      </a:lnTo>
                      <a:lnTo>
                        <a:pt x="747520" y="0"/>
                      </a:lnTo>
                      <a:close/>
                      <a:moveTo>
                        <a:pt x="633144" y="287470"/>
                      </a:moveTo>
                      <a:lnTo>
                        <a:pt x="554564" y="373196"/>
                      </a:lnTo>
                      <a:lnTo>
                        <a:pt x="521224" y="501784"/>
                      </a:lnTo>
                      <a:lnTo>
                        <a:pt x="585516" y="520832"/>
                      </a:lnTo>
                      <a:lnTo>
                        <a:pt x="647432" y="466064"/>
                      </a:lnTo>
                      <a:lnTo>
                        <a:pt x="699820" y="482732"/>
                      </a:lnTo>
                      <a:lnTo>
                        <a:pt x="740300" y="456540"/>
                      </a:lnTo>
                      <a:lnTo>
                        <a:pt x="661716" y="368432"/>
                      </a:lnTo>
                      <a:lnTo>
                        <a:pt x="633144" y="28747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BEEC2BD0-AC47-407D-98FA-97491D49386D}"/>
                  </a:ext>
                </a:extLst>
              </p:cNvPr>
              <p:cNvSpPr/>
              <p:nvPr/>
            </p:nvSpPr>
            <p:spPr>
              <a:xfrm>
                <a:off x="39865300" y="17716500"/>
                <a:ext cx="171450" cy="228600"/>
              </a:xfrm>
              <a:custGeom>
                <a:avLst/>
                <a:gdLst>
                  <a:gd name="connsiteX0" fmla="*/ 171450 w 171450"/>
                  <a:gd name="connsiteY0" fmla="*/ 0 h 228600"/>
                  <a:gd name="connsiteX1" fmla="*/ 95250 w 171450"/>
                  <a:gd name="connsiteY1" fmla="*/ 0 h 228600"/>
                  <a:gd name="connsiteX2" fmla="*/ 25400 w 171450"/>
                  <a:gd name="connsiteY2" fmla="*/ 107950 h 228600"/>
                  <a:gd name="connsiteX3" fmla="*/ 0 w 171450"/>
                  <a:gd name="connsiteY3" fmla="*/ 228600 h 228600"/>
                  <a:gd name="connsiteX4" fmla="*/ 63500 w 171450"/>
                  <a:gd name="connsiteY4" fmla="*/ 215900 h 228600"/>
                  <a:gd name="connsiteX5" fmla="*/ 139700 w 171450"/>
                  <a:gd name="connsiteY5" fmla="*/ 133350 h 228600"/>
                  <a:gd name="connsiteX6" fmla="*/ 171450 w 171450"/>
                  <a:gd name="connsiteY6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450" h="228600">
                    <a:moveTo>
                      <a:pt x="171450" y="0"/>
                    </a:moveTo>
                    <a:lnTo>
                      <a:pt x="95250" y="0"/>
                    </a:lnTo>
                    <a:lnTo>
                      <a:pt x="25400" y="107950"/>
                    </a:lnTo>
                    <a:lnTo>
                      <a:pt x="0" y="228600"/>
                    </a:lnTo>
                    <a:lnTo>
                      <a:pt x="63500" y="215900"/>
                    </a:lnTo>
                    <a:lnTo>
                      <a:pt x="139700" y="133350"/>
                    </a:lnTo>
                    <a:lnTo>
                      <a:pt x="1714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0A13042D-0053-4FA8-97F1-ED7948694688}"/>
                  </a:ext>
                </a:extLst>
              </p:cNvPr>
              <p:cNvSpPr/>
              <p:nvPr/>
            </p:nvSpPr>
            <p:spPr>
              <a:xfrm>
                <a:off x="35071468" y="17520196"/>
                <a:ext cx="6891872" cy="6959054"/>
              </a:xfrm>
              <a:custGeom>
                <a:avLst/>
                <a:gdLst>
                  <a:gd name="connsiteX0" fmla="*/ 2662772 w 6891872"/>
                  <a:gd name="connsiteY0" fmla="*/ 790664 h 6959054"/>
                  <a:gd name="connsiteX1" fmla="*/ 2685632 w 6891872"/>
                  <a:gd name="connsiteY1" fmla="*/ 851624 h 6959054"/>
                  <a:gd name="connsiteX2" fmla="*/ 2639912 w 6891872"/>
                  <a:gd name="connsiteY2" fmla="*/ 1087844 h 6959054"/>
                  <a:gd name="connsiteX3" fmla="*/ 2578952 w 6891872"/>
                  <a:gd name="connsiteY3" fmla="*/ 1354544 h 6959054"/>
                  <a:gd name="connsiteX4" fmla="*/ 2434172 w 6891872"/>
                  <a:gd name="connsiteY4" fmla="*/ 1674584 h 6959054"/>
                  <a:gd name="connsiteX5" fmla="*/ 2479892 w 6891872"/>
                  <a:gd name="connsiteY5" fmla="*/ 1811744 h 6959054"/>
                  <a:gd name="connsiteX6" fmla="*/ 2563712 w 6891872"/>
                  <a:gd name="connsiteY6" fmla="*/ 1865084 h 6959054"/>
                  <a:gd name="connsiteX7" fmla="*/ 2807552 w 6891872"/>
                  <a:gd name="connsiteY7" fmla="*/ 1758404 h 6959054"/>
                  <a:gd name="connsiteX8" fmla="*/ 2830412 w 6891872"/>
                  <a:gd name="connsiteY8" fmla="*/ 1910804 h 6959054"/>
                  <a:gd name="connsiteX9" fmla="*/ 2624672 w 6891872"/>
                  <a:gd name="connsiteY9" fmla="*/ 2322284 h 6959054"/>
                  <a:gd name="connsiteX10" fmla="*/ 2624672 w 6891872"/>
                  <a:gd name="connsiteY10" fmla="*/ 2398484 h 6959054"/>
                  <a:gd name="connsiteX11" fmla="*/ 2540852 w 6891872"/>
                  <a:gd name="connsiteY11" fmla="*/ 2482304 h 6959054"/>
                  <a:gd name="connsiteX12" fmla="*/ 2418932 w 6891872"/>
                  <a:gd name="connsiteY12" fmla="*/ 2566124 h 6959054"/>
                  <a:gd name="connsiteX13" fmla="*/ 2182712 w 6891872"/>
                  <a:gd name="connsiteY13" fmla="*/ 2787104 h 6959054"/>
                  <a:gd name="connsiteX14" fmla="*/ 2022692 w 6891872"/>
                  <a:gd name="connsiteY14" fmla="*/ 2787104 h 6959054"/>
                  <a:gd name="connsiteX15" fmla="*/ 1923632 w 6891872"/>
                  <a:gd name="connsiteY15" fmla="*/ 2855684 h 6959054"/>
                  <a:gd name="connsiteX16" fmla="*/ 1824572 w 6891872"/>
                  <a:gd name="connsiteY16" fmla="*/ 2855684 h 6959054"/>
                  <a:gd name="connsiteX17" fmla="*/ 1733132 w 6891872"/>
                  <a:gd name="connsiteY17" fmla="*/ 2794724 h 6959054"/>
                  <a:gd name="connsiteX18" fmla="*/ 1763612 w 6891872"/>
                  <a:gd name="connsiteY18" fmla="*/ 2749004 h 6959054"/>
                  <a:gd name="connsiteX19" fmla="*/ 1931252 w 6891872"/>
                  <a:gd name="connsiteY19" fmla="*/ 2695664 h 6959054"/>
                  <a:gd name="connsiteX20" fmla="*/ 1984592 w 6891872"/>
                  <a:gd name="connsiteY20" fmla="*/ 2558504 h 6959054"/>
                  <a:gd name="connsiteX21" fmla="*/ 1969352 w 6891872"/>
                  <a:gd name="connsiteY21" fmla="*/ 2413724 h 6959054"/>
                  <a:gd name="connsiteX22" fmla="*/ 2144612 w 6891872"/>
                  <a:gd name="connsiteY22" fmla="*/ 2284184 h 6959054"/>
                  <a:gd name="connsiteX23" fmla="*/ 2144612 w 6891872"/>
                  <a:gd name="connsiteY23" fmla="*/ 2192744 h 6959054"/>
                  <a:gd name="connsiteX24" fmla="*/ 2053172 w 6891872"/>
                  <a:gd name="connsiteY24" fmla="*/ 2101304 h 6959054"/>
                  <a:gd name="connsiteX25" fmla="*/ 1961732 w 6891872"/>
                  <a:gd name="connsiteY25" fmla="*/ 2086064 h 6959054"/>
                  <a:gd name="connsiteX26" fmla="*/ 1839812 w 6891872"/>
                  <a:gd name="connsiteY26" fmla="*/ 2253704 h 6959054"/>
                  <a:gd name="connsiteX27" fmla="*/ 1794092 w 6891872"/>
                  <a:gd name="connsiteY27" fmla="*/ 2185124 h 6959054"/>
                  <a:gd name="connsiteX28" fmla="*/ 1816952 w 6891872"/>
                  <a:gd name="connsiteY28" fmla="*/ 2116544 h 6959054"/>
                  <a:gd name="connsiteX29" fmla="*/ 1801712 w 6891872"/>
                  <a:gd name="connsiteY29" fmla="*/ 2047964 h 6959054"/>
                  <a:gd name="connsiteX30" fmla="*/ 1816952 w 6891872"/>
                  <a:gd name="connsiteY30" fmla="*/ 2009864 h 6959054"/>
                  <a:gd name="connsiteX31" fmla="*/ 1832192 w 6891872"/>
                  <a:gd name="connsiteY31" fmla="*/ 1788884 h 6959054"/>
                  <a:gd name="connsiteX32" fmla="*/ 1976972 w 6891872"/>
                  <a:gd name="connsiteY32" fmla="*/ 1583144 h 6959054"/>
                  <a:gd name="connsiteX33" fmla="*/ 2121752 w 6891872"/>
                  <a:gd name="connsiteY33" fmla="*/ 1354544 h 6959054"/>
                  <a:gd name="connsiteX34" fmla="*/ 2190332 w 6891872"/>
                  <a:gd name="connsiteY34" fmla="*/ 1316444 h 6959054"/>
                  <a:gd name="connsiteX35" fmla="*/ 2327492 w 6891872"/>
                  <a:gd name="connsiteY35" fmla="*/ 1133564 h 6959054"/>
                  <a:gd name="connsiteX36" fmla="*/ 2449412 w 6891872"/>
                  <a:gd name="connsiteY36" fmla="*/ 1080224 h 6959054"/>
                  <a:gd name="connsiteX37" fmla="*/ 2457032 w 6891872"/>
                  <a:gd name="connsiteY37" fmla="*/ 988784 h 6959054"/>
                  <a:gd name="connsiteX38" fmla="*/ 2495132 w 6891872"/>
                  <a:gd name="connsiteY38" fmla="*/ 844004 h 6959054"/>
                  <a:gd name="connsiteX39" fmla="*/ 4889084 w 6891872"/>
                  <a:gd name="connsiteY39" fmla="*/ 196304 h 6959054"/>
                  <a:gd name="connsiteX40" fmla="*/ 4965284 w 6891872"/>
                  <a:gd name="connsiteY40" fmla="*/ 196304 h 6959054"/>
                  <a:gd name="connsiteX41" fmla="*/ 4933532 w 6891872"/>
                  <a:gd name="connsiteY41" fmla="*/ 329654 h 6959054"/>
                  <a:gd name="connsiteX42" fmla="*/ 4857332 w 6891872"/>
                  <a:gd name="connsiteY42" fmla="*/ 412204 h 6959054"/>
                  <a:gd name="connsiteX43" fmla="*/ 4793832 w 6891872"/>
                  <a:gd name="connsiteY43" fmla="*/ 424904 h 6959054"/>
                  <a:gd name="connsiteX44" fmla="*/ 4819232 w 6891872"/>
                  <a:gd name="connsiteY44" fmla="*/ 304254 h 6959054"/>
                  <a:gd name="connsiteX45" fmla="*/ 5836172 w 6891872"/>
                  <a:gd name="connsiteY45" fmla="*/ 0 h 6959054"/>
                  <a:gd name="connsiteX46" fmla="*/ 6007952 w 6891872"/>
                  <a:gd name="connsiteY46" fmla="*/ 89624 h 6959054"/>
                  <a:gd name="connsiteX47" fmla="*/ 6084152 w 6891872"/>
                  <a:gd name="connsiteY47" fmla="*/ 59144 h 6959054"/>
                  <a:gd name="connsiteX48" fmla="*/ 6114632 w 6891872"/>
                  <a:gd name="connsiteY48" fmla="*/ 120104 h 6959054"/>
                  <a:gd name="connsiteX49" fmla="*/ 6221312 w 6891872"/>
                  <a:gd name="connsiteY49" fmla="*/ 142964 h 6959054"/>
                  <a:gd name="connsiteX50" fmla="*/ 6289892 w 6891872"/>
                  <a:gd name="connsiteY50" fmla="*/ 142964 h 6959054"/>
                  <a:gd name="connsiteX51" fmla="*/ 6381332 w 6891872"/>
                  <a:gd name="connsiteY51" fmla="*/ 188684 h 6959054"/>
                  <a:gd name="connsiteX52" fmla="*/ 6327992 w 6891872"/>
                  <a:gd name="connsiteY52" fmla="*/ 249644 h 6959054"/>
                  <a:gd name="connsiteX53" fmla="*/ 6366092 w 6891872"/>
                  <a:gd name="connsiteY53" fmla="*/ 318224 h 6959054"/>
                  <a:gd name="connsiteX54" fmla="*/ 6343232 w 6891872"/>
                  <a:gd name="connsiteY54" fmla="*/ 485864 h 6959054"/>
                  <a:gd name="connsiteX55" fmla="*/ 6312752 w 6891872"/>
                  <a:gd name="connsiteY55" fmla="*/ 523964 h 6959054"/>
                  <a:gd name="connsiteX56" fmla="*/ 6312752 w 6891872"/>
                  <a:gd name="connsiteY56" fmla="*/ 600164 h 6959054"/>
                  <a:gd name="connsiteX57" fmla="*/ 6373712 w 6891872"/>
                  <a:gd name="connsiteY57" fmla="*/ 577304 h 6959054"/>
                  <a:gd name="connsiteX58" fmla="*/ 6381332 w 6891872"/>
                  <a:gd name="connsiteY58" fmla="*/ 668744 h 6959054"/>
                  <a:gd name="connsiteX59" fmla="*/ 6526112 w 6891872"/>
                  <a:gd name="connsiteY59" fmla="*/ 752564 h 6959054"/>
                  <a:gd name="connsiteX60" fmla="*/ 6617552 w 6891872"/>
                  <a:gd name="connsiteY60" fmla="*/ 729704 h 6959054"/>
                  <a:gd name="connsiteX61" fmla="*/ 6739472 w 6891872"/>
                  <a:gd name="connsiteY61" fmla="*/ 798284 h 6959054"/>
                  <a:gd name="connsiteX62" fmla="*/ 6853772 w 6891872"/>
                  <a:gd name="connsiteY62" fmla="*/ 927824 h 6959054"/>
                  <a:gd name="connsiteX63" fmla="*/ 6884252 w 6891872"/>
                  <a:gd name="connsiteY63" fmla="*/ 958304 h 6959054"/>
                  <a:gd name="connsiteX64" fmla="*/ 6891872 w 6891872"/>
                  <a:gd name="connsiteY64" fmla="*/ 1042124 h 6959054"/>
                  <a:gd name="connsiteX65" fmla="*/ 6830912 w 6891872"/>
                  <a:gd name="connsiteY65" fmla="*/ 1095464 h 6959054"/>
                  <a:gd name="connsiteX66" fmla="*/ 6792812 w 6891872"/>
                  <a:gd name="connsiteY66" fmla="*/ 1209764 h 6959054"/>
                  <a:gd name="connsiteX67" fmla="*/ 6640412 w 6891872"/>
                  <a:gd name="connsiteY67" fmla="*/ 1293584 h 6959054"/>
                  <a:gd name="connsiteX68" fmla="*/ 6564212 w 6891872"/>
                  <a:gd name="connsiteY68" fmla="*/ 1362164 h 6959054"/>
                  <a:gd name="connsiteX69" fmla="*/ 6457532 w 6891872"/>
                  <a:gd name="connsiteY69" fmla="*/ 1346924 h 6959054"/>
                  <a:gd name="connsiteX70" fmla="*/ 6335612 w 6891872"/>
                  <a:gd name="connsiteY70" fmla="*/ 1324064 h 6959054"/>
                  <a:gd name="connsiteX71" fmla="*/ 6289892 w 6891872"/>
                  <a:gd name="connsiteY71" fmla="*/ 1331684 h 6959054"/>
                  <a:gd name="connsiteX72" fmla="*/ 6289892 w 6891872"/>
                  <a:gd name="connsiteY72" fmla="*/ 1362164 h 6959054"/>
                  <a:gd name="connsiteX73" fmla="*/ 6228932 w 6891872"/>
                  <a:gd name="connsiteY73" fmla="*/ 1438364 h 6959054"/>
                  <a:gd name="connsiteX74" fmla="*/ 6259412 w 6891872"/>
                  <a:gd name="connsiteY74" fmla="*/ 1506944 h 6959054"/>
                  <a:gd name="connsiteX75" fmla="*/ 6251792 w 6891872"/>
                  <a:gd name="connsiteY75" fmla="*/ 1674584 h 6959054"/>
                  <a:gd name="connsiteX76" fmla="*/ 6221312 w 6891872"/>
                  <a:gd name="connsiteY76" fmla="*/ 1735544 h 6959054"/>
                  <a:gd name="connsiteX77" fmla="*/ 6259412 w 6891872"/>
                  <a:gd name="connsiteY77" fmla="*/ 1804124 h 6959054"/>
                  <a:gd name="connsiteX78" fmla="*/ 6259412 w 6891872"/>
                  <a:gd name="connsiteY78" fmla="*/ 1872704 h 6959054"/>
                  <a:gd name="connsiteX79" fmla="*/ 6213692 w 6891872"/>
                  <a:gd name="connsiteY79" fmla="*/ 1948904 h 6959054"/>
                  <a:gd name="connsiteX80" fmla="*/ 6145112 w 6891872"/>
                  <a:gd name="connsiteY80" fmla="*/ 1956524 h 6959054"/>
                  <a:gd name="connsiteX81" fmla="*/ 6145112 w 6891872"/>
                  <a:gd name="connsiteY81" fmla="*/ 2101304 h 6959054"/>
                  <a:gd name="connsiteX82" fmla="*/ 6107012 w 6891872"/>
                  <a:gd name="connsiteY82" fmla="*/ 2147024 h 6959054"/>
                  <a:gd name="connsiteX83" fmla="*/ 6114632 w 6891872"/>
                  <a:gd name="connsiteY83" fmla="*/ 2207984 h 6959054"/>
                  <a:gd name="connsiteX84" fmla="*/ 6122252 w 6891872"/>
                  <a:gd name="connsiteY84" fmla="*/ 2253704 h 6959054"/>
                  <a:gd name="connsiteX85" fmla="*/ 6068912 w 6891872"/>
                  <a:gd name="connsiteY85" fmla="*/ 2375624 h 6959054"/>
                  <a:gd name="connsiteX86" fmla="*/ 6068912 w 6891872"/>
                  <a:gd name="connsiteY86" fmla="*/ 2428964 h 6959054"/>
                  <a:gd name="connsiteX87" fmla="*/ 6084152 w 6891872"/>
                  <a:gd name="connsiteY87" fmla="*/ 2505164 h 6959054"/>
                  <a:gd name="connsiteX88" fmla="*/ 6160352 w 6891872"/>
                  <a:gd name="connsiteY88" fmla="*/ 2619464 h 6959054"/>
                  <a:gd name="connsiteX89" fmla="*/ 6267032 w 6891872"/>
                  <a:gd name="connsiteY89" fmla="*/ 2688044 h 6959054"/>
                  <a:gd name="connsiteX90" fmla="*/ 6312752 w 6891872"/>
                  <a:gd name="connsiteY90" fmla="*/ 2680424 h 6959054"/>
                  <a:gd name="connsiteX91" fmla="*/ 6404192 w 6891872"/>
                  <a:gd name="connsiteY91" fmla="*/ 2787104 h 6959054"/>
                  <a:gd name="connsiteX92" fmla="*/ 6289892 w 6891872"/>
                  <a:gd name="connsiteY92" fmla="*/ 2939504 h 6959054"/>
                  <a:gd name="connsiteX93" fmla="*/ 6160352 w 6891872"/>
                  <a:gd name="connsiteY93" fmla="*/ 3038564 h 6959054"/>
                  <a:gd name="connsiteX94" fmla="*/ 6167972 w 6891872"/>
                  <a:gd name="connsiteY94" fmla="*/ 3122384 h 6959054"/>
                  <a:gd name="connsiteX95" fmla="*/ 6038432 w 6891872"/>
                  <a:gd name="connsiteY95" fmla="*/ 3236684 h 6959054"/>
                  <a:gd name="connsiteX96" fmla="*/ 6038432 w 6891872"/>
                  <a:gd name="connsiteY96" fmla="*/ 3297644 h 6959054"/>
                  <a:gd name="connsiteX97" fmla="*/ 5931752 w 6891872"/>
                  <a:gd name="connsiteY97" fmla="*/ 3442424 h 6959054"/>
                  <a:gd name="connsiteX98" fmla="*/ 5855552 w 6891872"/>
                  <a:gd name="connsiteY98" fmla="*/ 3465284 h 6959054"/>
                  <a:gd name="connsiteX99" fmla="*/ 5840312 w 6891872"/>
                  <a:gd name="connsiteY99" fmla="*/ 3625304 h 6959054"/>
                  <a:gd name="connsiteX100" fmla="*/ 5855552 w 6891872"/>
                  <a:gd name="connsiteY100" fmla="*/ 3671024 h 6959054"/>
                  <a:gd name="connsiteX101" fmla="*/ 5893652 w 6891872"/>
                  <a:gd name="connsiteY101" fmla="*/ 3815804 h 6959054"/>
                  <a:gd name="connsiteX102" fmla="*/ 5916512 w 6891872"/>
                  <a:gd name="connsiteY102" fmla="*/ 3892004 h 6959054"/>
                  <a:gd name="connsiteX103" fmla="*/ 5946992 w 6891872"/>
                  <a:gd name="connsiteY103" fmla="*/ 3952964 h 6959054"/>
                  <a:gd name="connsiteX104" fmla="*/ 5901272 w 6891872"/>
                  <a:gd name="connsiteY104" fmla="*/ 4044404 h 6959054"/>
                  <a:gd name="connsiteX105" fmla="*/ 5817452 w 6891872"/>
                  <a:gd name="connsiteY105" fmla="*/ 3983444 h 6959054"/>
                  <a:gd name="connsiteX106" fmla="*/ 5672672 w 6891872"/>
                  <a:gd name="connsiteY106" fmla="*/ 3991064 h 6959054"/>
                  <a:gd name="connsiteX107" fmla="*/ 5611712 w 6891872"/>
                  <a:gd name="connsiteY107" fmla="*/ 4044404 h 6959054"/>
                  <a:gd name="connsiteX108" fmla="*/ 5543132 w 6891872"/>
                  <a:gd name="connsiteY108" fmla="*/ 3975824 h 6959054"/>
                  <a:gd name="connsiteX109" fmla="*/ 5413592 w 6891872"/>
                  <a:gd name="connsiteY109" fmla="*/ 3998684 h 6959054"/>
                  <a:gd name="connsiteX110" fmla="*/ 5398352 w 6891872"/>
                  <a:gd name="connsiteY110" fmla="*/ 4151084 h 6959054"/>
                  <a:gd name="connsiteX111" fmla="*/ 5352632 w 6891872"/>
                  <a:gd name="connsiteY111" fmla="*/ 4189184 h 6959054"/>
                  <a:gd name="connsiteX112" fmla="*/ 5276432 w 6891872"/>
                  <a:gd name="connsiteY112" fmla="*/ 4173944 h 6959054"/>
                  <a:gd name="connsiteX113" fmla="*/ 5207852 w 6891872"/>
                  <a:gd name="connsiteY113" fmla="*/ 4189184 h 6959054"/>
                  <a:gd name="connsiteX114" fmla="*/ 4872572 w 6891872"/>
                  <a:gd name="connsiteY114" fmla="*/ 4234904 h 6959054"/>
                  <a:gd name="connsiteX115" fmla="*/ 4811612 w 6891872"/>
                  <a:gd name="connsiteY115" fmla="*/ 4257764 h 6959054"/>
                  <a:gd name="connsiteX116" fmla="*/ 4781132 w 6891872"/>
                  <a:gd name="connsiteY116" fmla="*/ 4387304 h 6959054"/>
                  <a:gd name="connsiteX117" fmla="*/ 4819232 w 6891872"/>
                  <a:gd name="connsiteY117" fmla="*/ 4455884 h 6959054"/>
                  <a:gd name="connsiteX118" fmla="*/ 4864952 w 6891872"/>
                  <a:gd name="connsiteY118" fmla="*/ 4471124 h 6959054"/>
                  <a:gd name="connsiteX119" fmla="*/ 4872572 w 6891872"/>
                  <a:gd name="connsiteY119" fmla="*/ 4539704 h 6959054"/>
                  <a:gd name="connsiteX120" fmla="*/ 4842092 w 6891872"/>
                  <a:gd name="connsiteY120" fmla="*/ 4692104 h 6959054"/>
                  <a:gd name="connsiteX121" fmla="*/ 4819232 w 6891872"/>
                  <a:gd name="connsiteY121" fmla="*/ 4867364 h 6959054"/>
                  <a:gd name="connsiteX122" fmla="*/ 4666832 w 6891872"/>
                  <a:gd name="connsiteY122" fmla="*/ 5042624 h 6959054"/>
                  <a:gd name="connsiteX123" fmla="*/ 4727792 w 6891872"/>
                  <a:gd name="connsiteY123" fmla="*/ 5225504 h 6959054"/>
                  <a:gd name="connsiteX124" fmla="*/ 4811612 w 6891872"/>
                  <a:gd name="connsiteY124" fmla="*/ 5187404 h 6959054"/>
                  <a:gd name="connsiteX125" fmla="*/ 4895432 w 6891872"/>
                  <a:gd name="connsiteY125" fmla="*/ 5301704 h 6959054"/>
                  <a:gd name="connsiteX126" fmla="*/ 4872572 w 6891872"/>
                  <a:gd name="connsiteY126" fmla="*/ 5576024 h 6959054"/>
                  <a:gd name="connsiteX127" fmla="*/ 4925912 w 6891872"/>
                  <a:gd name="connsiteY127" fmla="*/ 5774144 h 6959054"/>
                  <a:gd name="connsiteX128" fmla="*/ 4925912 w 6891872"/>
                  <a:gd name="connsiteY128" fmla="*/ 5842724 h 6959054"/>
                  <a:gd name="connsiteX129" fmla="*/ 4910672 w 6891872"/>
                  <a:gd name="connsiteY129" fmla="*/ 5911304 h 6959054"/>
                  <a:gd name="connsiteX130" fmla="*/ 4918292 w 6891872"/>
                  <a:gd name="connsiteY130" fmla="*/ 6010364 h 6959054"/>
                  <a:gd name="connsiteX131" fmla="*/ 4910672 w 6891872"/>
                  <a:gd name="connsiteY131" fmla="*/ 6109424 h 6959054"/>
                  <a:gd name="connsiteX132" fmla="*/ 4899272 w 6891872"/>
                  <a:gd name="connsiteY132" fmla="*/ 6125710 h 6959054"/>
                  <a:gd name="connsiteX133" fmla="*/ 4819232 w 6891872"/>
                  <a:gd name="connsiteY133" fmla="*/ 6114504 h 6959054"/>
                  <a:gd name="connsiteX134" fmla="*/ 4774780 w 6891872"/>
                  <a:gd name="connsiteY134" fmla="*/ 6120854 h 6959054"/>
                  <a:gd name="connsiteX135" fmla="*/ 4717632 w 6891872"/>
                  <a:gd name="connsiteY135" fmla="*/ 6095454 h 6959054"/>
                  <a:gd name="connsiteX136" fmla="*/ 4685884 w 6891872"/>
                  <a:gd name="connsiteY136" fmla="*/ 6057354 h 6959054"/>
                  <a:gd name="connsiteX137" fmla="*/ 4679532 w 6891872"/>
                  <a:gd name="connsiteY137" fmla="*/ 5949404 h 6959054"/>
                  <a:gd name="connsiteX138" fmla="*/ 4622380 w 6891872"/>
                  <a:gd name="connsiteY138" fmla="*/ 5936704 h 6959054"/>
                  <a:gd name="connsiteX139" fmla="*/ 4571580 w 6891872"/>
                  <a:gd name="connsiteY139" fmla="*/ 5854154 h 6959054"/>
                  <a:gd name="connsiteX140" fmla="*/ 4514432 w 6891872"/>
                  <a:gd name="connsiteY140" fmla="*/ 5784304 h 6959054"/>
                  <a:gd name="connsiteX141" fmla="*/ 4457284 w 6891872"/>
                  <a:gd name="connsiteY141" fmla="*/ 5746204 h 6959054"/>
                  <a:gd name="connsiteX142" fmla="*/ 4425532 w 6891872"/>
                  <a:gd name="connsiteY142" fmla="*/ 5790654 h 6959054"/>
                  <a:gd name="connsiteX143" fmla="*/ 4419180 w 6891872"/>
                  <a:gd name="connsiteY143" fmla="*/ 5911304 h 6959054"/>
                  <a:gd name="connsiteX144" fmla="*/ 4247732 w 6891872"/>
                  <a:gd name="connsiteY144" fmla="*/ 6019254 h 6959054"/>
                  <a:gd name="connsiteX145" fmla="*/ 4082632 w 6891872"/>
                  <a:gd name="connsiteY145" fmla="*/ 6031954 h 6959054"/>
                  <a:gd name="connsiteX146" fmla="*/ 4044532 w 6891872"/>
                  <a:gd name="connsiteY146" fmla="*/ 6063704 h 6959054"/>
                  <a:gd name="connsiteX147" fmla="*/ 4038180 w 6891872"/>
                  <a:gd name="connsiteY147" fmla="*/ 6203404 h 6959054"/>
                  <a:gd name="connsiteX148" fmla="*/ 4088980 w 6891872"/>
                  <a:gd name="connsiteY148" fmla="*/ 6254204 h 6959054"/>
                  <a:gd name="connsiteX149" fmla="*/ 4088980 w 6891872"/>
                  <a:gd name="connsiteY149" fmla="*/ 6387554 h 6959054"/>
                  <a:gd name="connsiteX150" fmla="*/ 4000084 w 6891872"/>
                  <a:gd name="connsiteY150" fmla="*/ 6374854 h 6959054"/>
                  <a:gd name="connsiteX151" fmla="*/ 3936580 w 6891872"/>
                  <a:gd name="connsiteY151" fmla="*/ 6393904 h 6959054"/>
                  <a:gd name="connsiteX152" fmla="*/ 3904832 w 6891872"/>
                  <a:gd name="connsiteY152" fmla="*/ 6432004 h 6959054"/>
                  <a:gd name="connsiteX153" fmla="*/ 3923884 w 6891872"/>
                  <a:gd name="connsiteY153" fmla="*/ 6546304 h 6959054"/>
                  <a:gd name="connsiteX154" fmla="*/ 3911180 w 6891872"/>
                  <a:gd name="connsiteY154" fmla="*/ 6609804 h 6959054"/>
                  <a:gd name="connsiteX155" fmla="*/ 3873084 w 6891872"/>
                  <a:gd name="connsiteY155" fmla="*/ 6622504 h 6959054"/>
                  <a:gd name="connsiteX156" fmla="*/ 3758780 w 6891872"/>
                  <a:gd name="connsiteY156" fmla="*/ 6616154 h 6959054"/>
                  <a:gd name="connsiteX157" fmla="*/ 3714332 w 6891872"/>
                  <a:gd name="connsiteY157" fmla="*/ 6666954 h 6959054"/>
                  <a:gd name="connsiteX158" fmla="*/ 3612732 w 6891872"/>
                  <a:gd name="connsiteY158" fmla="*/ 6666954 h 6959054"/>
                  <a:gd name="connsiteX159" fmla="*/ 3631780 w 6891872"/>
                  <a:gd name="connsiteY159" fmla="*/ 6781254 h 6959054"/>
                  <a:gd name="connsiteX160" fmla="*/ 3580980 w 6891872"/>
                  <a:gd name="connsiteY160" fmla="*/ 6857454 h 6959054"/>
                  <a:gd name="connsiteX161" fmla="*/ 3542884 w 6891872"/>
                  <a:gd name="connsiteY161" fmla="*/ 6863804 h 6959054"/>
                  <a:gd name="connsiteX162" fmla="*/ 3511132 w 6891872"/>
                  <a:gd name="connsiteY162" fmla="*/ 6920954 h 6959054"/>
                  <a:gd name="connsiteX163" fmla="*/ 3466684 w 6891872"/>
                  <a:gd name="connsiteY163" fmla="*/ 6920954 h 6959054"/>
                  <a:gd name="connsiteX164" fmla="*/ 3339684 w 6891872"/>
                  <a:gd name="connsiteY164" fmla="*/ 6876504 h 6959054"/>
                  <a:gd name="connsiteX165" fmla="*/ 3301580 w 6891872"/>
                  <a:gd name="connsiteY165" fmla="*/ 6882854 h 6959054"/>
                  <a:gd name="connsiteX166" fmla="*/ 3263484 w 6891872"/>
                  <a:gd name="connsiteY166" fmla="*/ 6959054 h 6959054"/>
                  <a:gd name="connsiteX167" fmla="*/ 3206332 w 6891872"/>
                  <a:gd name="connsiteY167" fmla="*/ 6959054 h 6959054"/>
                  <a:gd name="connsiteX168" fmla="*/ 3187284 w 6891872"/>
                  <a:gd name="connsiteY168" fmla="*/ 6844754 h 6959054"/>
                  <a:gd name="connsiteX169" fmla="*/ 3136484 w 6891872"/>
                  <a:gd name="connsiteY169" fmla="*/ 6825704 h 6959054"/>
                  <a:gd name="connsiteX170" fmla="*/ 3136484 w 6891872"/>
                  <a:gd name="connsiteY170" fmla="*/ 6787604 h 6959054"/>
                  <a:gd name="connsiteX171" fmla="*/ 3199980 w 6891872"/>
                  <a:gd name="connsiteY171" fmla="*/ 6755854 h 6959054"/>
                  <a:gd name="connsiteX172" fmla="*/ 3206332 w 6891872"/>
                  <a:gd name="connsiteY172" fmla="*/ 6692354 h 6959054"/>
                  <a:gd name="connsiteX173" fmla="*/ 3180932 w 6891872"/>
                  <a:gd name="connsiteY173" fmla="*/ 6628854 h 6959054"/>
                  <a:gd name="connsiteX174" fmla="*/ 3206332 w 6891872"/>
                  <a:gd name="connsiteY174" fmla="*/ 6533604 h 6959054"/>
                  <a:gd name="connsiteX175" fmla="*/ 3168232 w 6891872"/>
                  <a:gd name="connsiteY175" fmla="*/ 6463754 h 6959054"/>
                  <a:gd name="connsiteX176" fmla="*/ 3104732 w 6891872"/>
                  <a:gd name="connsiteY176" fmla="*/ 6476454 h 6959054"/>
                  <a:gd name="connsiteX177" fmla="*/ 2977732 w 6891872"/>
                  <a:gd name="connsiteY177" fmla="*/ 6387554 h 6959054"/>
                  <a:gd name="connsiteX178" fmla="*/ 2977732 w 6891872"/>
                  <a:gd name="connsiteY178" fmla="*/ 6311354 h 6959054"/>
                  <a:gd name="connsiteX179" fmla="*/ 2914232 w 6891872"/>
                  <a:gd name="connsiteY179" fmla="*/ 6311354 h 6959054"/>
                  <a:gd name="connsiteX180" fmla="*/ 2901532 w 6891872"/>
                  <a:gd name="connsiteY180" fmla="*/ 6273254 h 6959054"/>
                  <a:gd name="connsiteX181" fmla="*/ 2895180 w 6891872"/>
                  <a:gd name="connsiteY181" fmla="*/ 6235154 h 6959054"/>
                  <a:gd name="connsiteX182" fmla="*/ 2869780 w 6891872"/>
                  <a:gd name="connsiteY182" fmla="*/ 6000204 h 6959054"/>
                  <a:gd name="connsiteX183" fmla="*/ 2844380 w 6891872"/>
                  <a:gd name="connsiteY183" fmla="*/ 5955754 h 6959054"/>
                  <a:gd name="connsiteX184" fmla="*/ 2838032 w 6891872"/>
                  <a:gd name="connsiteY184" fmla="*/ 5879554 h 6959054"/>
                  <a:gd name="connsiteX185" fmla="*/ 2691980 w 6891872"/>
                  <a:gd name="connsiteY185" fmla="*/ 5866854 h 6959054"/>
                  <a:gd name="connsiteX186" fmla="*/ 2660232 w 6891872"/>
                  <a:gd name="connsiteY186" fmla="*/ 5841454 h 6959054"/>
                  <a:gd name="connsiteX187" fmla="*/ 2279232 w 6891872"/>
                  <a:gd name="connsiteY187" fmla="*/ 5974804 h 6959054"/>
                  <a:gd name="connsiteX188" fmla="*/ 2234780 w 6891872"/>
                  <a:gd name="connsiteY188" fmla="*/ 6063704 h 6959054"/>
                  <a:gd name="connsiteX189" fmla="*/ 2222084 w 6891872"/>
                  <a:gd name="connsiteY189" fmla="*/ 6178004 h 6959054"/>
                  <a:gd name="connsiteX190" fmla="*/ 2101432 w 6891872"/>
                  <a:gd name="connsiteY190" fmla="*/ 6241504 h 6959054"/>
                  <a:gd name="connsiteX191" fmla="*/ 2056980 w 6891872"/>
                  <a:gd name="connsiteY191" fmla="*/ 6260554 h 6959054"/>
                  <a:gd name="connsiteX192" fmla="*/ 1987132 w 6891872"/>
                  <a:gd name="connsiteY192" fmla="*/ 6330404 h 6959054"/>
                  <a:gd name="connsiteX193" fmla="*/ 2006180 w 6891872"/>
                  <a:gd name="connsiteY193" fmla="*/ 6425654 h 6959054"/>
                  <a:gd name="connsiteX194" fmla="*/ 1987132 w 6891872"/>
                  <a:gd name="connsiteY194" fmla="*/ 6463754 h 6959054"/>
                  <a:gd name="connsiteX195" fmla="*/ 2006180 w 6891872"/>
                  <a:gd name="connsiteY195" fmla="*/ 6520904 h 6959054"/>
                  <a:gd name="connsiteX196" fmla="*/ 1942684 w 6891872"/>
                  <a:gd name="connsiteY196" fmla="*/ 6571704 h 6959054"/>
                  <a:gd name="connsiteX197" fmla="*/ 1923632 w 6891872"/>
                  <a:gd name="connsiteY197" fmla="*/ 6501854 h 6959054"/>
                  <a:gd name="connsiteX198" fmla="*/ 1853780 w 6891872"/>
                  <a:gd name="connsiteY198" fmla="*/ 6457404 h 6959054"/>
                  <a:gd name="connsiteX199" fmla="*/ 1822032 w 6891872"/>
                  <a:gd name="connsiteY199" fmla="*/ 6482804 h 6959054"/>
                  <a:gd name="connsiteX200" fmla="*/ 1733132 w 6891872"/>
                  <a:gd name="connsiteY200" fmla="*/ 6476454 h 6959054"/>
                  <a:gd name="connsiteX201" fmla="*/ 1669632 w 6891872"/>
                  <a:gd name="connsiteY201" fmla="*/ 6533604 h 6959054"/>
                  <a:gd name="connsiteX202" fmla="*/ 1561684 w 6891872"/>
                  <a:gd name="connsiteY202" fmla="*/ 6552654 h 6959054"/>
                  <a:gd name="connsiteX203" fmla="*/ 1472780 w 6891872"/>
                  <a:gd name="connsiteY203" fmla="*/ 6539954 h 6959054"/>
                  <a:gd name="connsiteX204" fmla="*/ 1409284 w 6891872"/>
                  <a:gd name="connsiteY204" fmla="*/ 6539954 h 6959054"/>
                  <a:gd name="connsiteX205" fmla="*/ 1326732 w 6891872"/>
                  <a:gd name="connsiteY205" fmla="*/ 6641554 h 6959054"/>
                  <a:gd name="connsiteX206" fmla="*/ 1326732 w 6891872"/>
                  <a:gd name="connsiteY206" fmla="*/ 6692354 h 6959054"/>
                  <a:gd name="connsiteX207" fmla="*/ 1282284 w 6891872"/>
                  <a:gd name="connsiteY207" fmla="*/ 6705054 h 6959054"/>
                  <a:gd name="connsiteX208" fmla="*/ 1098132 w 6891872"/>
                  <a:gd name="connsiteY208" fmla="*/ 6622504 h 6959054"/>
                  <a:gd name="connsiteX209" fmla="*/ 1142580 w 6891872"/>
                  <a:gd name="connsiteY209" fmla="*/ 6552654 h 6959054"/>
                  <a:gd name="connsiteX210" fmla="*/ 1136232 w 6891872"/>
                  <a:gd name="connsiteY210" fmla="*/ 6514554 h 6959054"/>
                  <a:gd name="connsiteX211" fmla="*/ 1174332 w 6891872"/>
                  <a:gd name="connsiteY211" fmla="*/ 6444704 h 6959054"/>
                  <a:gd name="connsiteX212" fmla="*/ 1167980 w 6891872"/>
                  <a:gd name="connsiteY212" fmla="*/ 6374854 h 6959054"/>
                  <a:gd name="connsiteX213" fmla="*/ 1136232 w 6891872"/>
                  <a:gd name="connsiteY213" fmla="*/ 6374854 h 6959054"/>
                  <a:gd name="connsiteX214" fmla="*/ 1110832 w 6891872"/>
                  <a:gd name="connsiteY214" fmla="*/ 6336754 h 6959054"/>
                  <a:gd name="connsiteX215" fmla="*/ 1079084 w 6891872"/>
                  <a:gd name="connsiteY215" fmla="*/ 6336754 h 6959054"/>
                  <a:gd name="connsiteX216" fmla="*/ 1072732 w 6891872"/>
                  <a:gd name="connsiteY216" fmla="*/ 6298654 h 6959054"/>
                  <a:gd name="connsiteX217" fmla="*/ 1015580 w 6891872"/>
                  <a:gd name="connsiteY217" fmla="*/ 6292304 h 6959054"/>
                  <a:gd name="connsiteX218" fmla="*/ 971132 w 6891872"/>
                  <a:gd name="connsiteY218" fmla="*/ 6330404 h 6959054"/>
                  <a:gd name="connsiteX219" fmla="*/ 818732 w 6891872"/>
                  <a:gd name="connsiteY219" fmla="*/ 6266904 h 6959054"/>
                  <a:gd name="connsiteX220" fmla="*/ 755232 w 6891872"/>
                  <a:gd name="connsiteY220" fmla="*/ 6311354 h 6959054"/>
                  <a:gd name="connsiteX221" fmla="*/ 685380 w 6891872"/>
                  <a:gd name="connsiteY221" fmla="*/ 6292304 h 6959054"/>
                  <a:gd name="connsiteX222" fmla="*/ 666332 w 6891872"/>
                  <a:gd name="connsiteY222" fmla="*/ 6387554 h 6959054"/>
                  <a:gd name="connsiteX223" fmla="*/ 698084 w 6891872"/>
                  <a:gd name="connsiteY223" fmla="*/ 6432004 h 6959054"/>
                  <a:gd name="connsiteX224" fmla="*/ 698084 w 6891872"/>
                  <a:gd name="connsiteY224" fmla="*/ 6489154 h 6959054"/>
                  <a:gd name="connsiteX225" fmla="*/ 647284 w 6891872"/>
                  <a:gd name="connsiteY225" fmla="*/ 6552654 h 6959054"/>
                  <a:gd name="connsiteX226" fmla="*/ 507580 w 6891872"/>
                  <a:gd name="connsiteY226" fmla="*/ 6743154 h 6959054"/>
                  <a:gd name="connsiteX227" fmla="*/ 469484 w 6891872"/>
                  <a:gd name="connsiteY227" fmla="*/ 6781254 h 6959054"/>
                  <a:gd name="connsiteX228" fmla="*/ 456780 w 6891872"/>
                  <a:gd name="connsiteY228" fmla="*/ 6813004 h 6959054"/>
                  <a:gd name="connsiteX229" fmla="*/ 374232 w 6891872"/>
                  <a:gd name="connsiteY229" fmla="*/ 6857454 h 6959054"/>
                  <a:gd name="connsiteX230" fmla="*/ 323432 w 6891872"/>
                  <a:gd name="connsiteY230" fmla="*/ 6806654 h 6959054"/>
                  <a:gd name="connsiteX231" fmla="*/ 361532 w 6891872"/>
                  <a:gd name="connsiteY231" fmla="*/ 6736804 h 6959054"/>
                  <a:gd name="connsiteX232" fmla="*/ 278980 w 6891872"/>
                  <a:gd name="connsiteY232" fmla="*/ 6622504 h 6959054"/>
                  <a:gd name="connsiteX233" fmla="*/ 278980 w 6891872"/>
                  <a:gd name="connsiteY233" fmla="*/ 6432004 h 6959054"/>
                  <a:gd name="connsiteX234" fmla="*/ 209132 w 6891872"/>
                  <a:gd name="connsiteY234" fmla="*/ 6381204 h 6959054"/>
                  <a:gd name="connsiteX235" fmla="*/ 190084 w 6891872"/>
                  <a:gd name="connsiteY235" fmla="*/ 6324054 h 6959054"/>
                  <a:gd name="connsiteX236" fmla="*/ 240884 w 6891872"/>
                  <a:gd name="connsiteY236" fmla="*/ 6305004 h 6959054"/>
                  <a:gd name="connsiteX237" fmla="*/ 240884 w 6891872"/>
                  <a:gd name="connsiteY237" fmla="*/ 6235154 h 6959054"/>
                  <a:gd name="connsiteX238" fmla="*/ 202780 w 6891872"/>
                  <a:gd name="connsiteY238" fmla="*/ 6171654 h 6959054"/>
                  <a:gd name="connsiteX239" fmla="*/ 75780 w 6891872"/>
                  <a:gd name="connsiteY239" fmla="*/ 6146254 h 6959054"/>
                  <a:gd name="connsiteX240" fmla="*/ 0 w 6891872"/>
                  <a:gd name="connsiteY240" fmla="*/ 6043408 h 6959054"/>
                  <a:gd name="connsiteX241" fmla="*/ 4344 w 6891872"/>
                  <a:gd name="connsiteY241" fmla="*/ 6044654 h 6959054"/>
                  <a:gd name="connsiteX242" fmla="*/ 537744 w 6891872"/>
                  <a:gd name="connsiteY242" fmla="*/ 5839868 h 6959054"/>
                  <a:gd name="connsiteX243" fmla="*/ 599656 w 6891872"/>
                  <a:gd name="connsiteY243" fmla="*/ 5768428 h 6959054"/>
                  <a:gd name="connsiteX244" fmla="*/ 733008 w 6891872"/>
                  <a:gd name="connsiteY244" fmla="*/ 5773192 h 6959054"/>
                  <a:gd name="connsiteX245" fmla="*/ 904456 w 6891872"/>
                  <a:gd name="connsiteY245" fmla="*/ 5677942 h 6959054"/>
                  <a:gd name="connsiteX246" fmla="*/ 928268 w 6891872"/>
                  <a:gd name="connsiteY246" fmla="*/ 5644604 h 6959054"/>
                  <a:gd name="connsiteX247" fmla="*/ 966372 w 6891872"/>
                  <a:gd name="connsiteY247" fmla="*/ 5625554 h 6959054"/>
                  <a:gd name="connsiteX248" fmla="*/ 1085432 w 6891872"/>
                  <a:gd name="connsiteY248" fmla="*/ 5516016 h 6959054"/>
                  <a:gd name="connsiteX249" fmla="*/ 1180684 w 6891872"/>
                  <a:gd name="connsiteY249" fmla="*/ 5511254 h 6959054"/>
                  <a:gd name="connsiteX250" fmla="*/ 1375944 w 6891872"/>
                  <a:gd name="connsiteY250" fmla="*/ 5306468 h 6959054"/>
                  <a:gd name="connsiteX251" fmla="*/ 1475956 w 6891872"/>
                  <a:gd name="connsiteY251" fmla="*/ 5311228 h 6959054"/>
                  <a:gd name="connsiteX252" fmla="*/ 1518820 w 6891872"/>
                  <a:gd name="connsiteY252" fmla="*/ 5349328 h 6959054"/>
                  <a:gd name="connsiteX253" fmla="*/ 1699796 w 6891872"/>
                  <a:gd name="connsiteY253" fmla="*/ 5311228 h 6959054"/>
                  <a:gd name="connsiteX254" fmla="*/ 1747420 w 6891872"/>
                  <a:gd name="connsiteY254" fmla="*/ 5306468 h 6959054"/>
                  <a:gd name="connsiteX255" fmla="*/ 1814096 w 6891872"/>
                  <a:gd name="connsiteY255" fmla="*/ 5296942 h 6959054"/>
                  <a:gd name="connsiteX256" fmla="*/ 1861720 w 6891872"/>
                  <a:gd name="connsiteY256" fmla="*/ 5215980 h 6959054"/>
                  <a:gd name="connsiteX257" fmla="*/ 1966496 w 6891872"/>
                  <a:gd name="connsiteY257" fmla="*/ 5182642 h 6959054"/>
                  <a:gd name="connsiteX258" fmla="*/ 2261772 w 6891872"/>
                  <a:gd name="connsiteY258" fmla="*/ 4915942 h 6959054"/>
                  <a:gd name="connsiteX259" fmla="*/ 2371308 w 6891872"/>
                  <a:gd name="connsiteY259" fmla="*/ 4763542 h 6959054"/>
                  <a:gd name="connsiteX260" fmla="*/ 2609432 w 6891872"/>
                  <a:gd name="connsiteY260" fmla="*/ 4596854 h 6959054"/>
                  <a:gd name="connsiteX261" fmla="*/ 2766596 w 6891872"/>
                  <a:gd name="connsiteY261" fmla="*/ 4520654 h 6959054"/>
                  <a:gd name="connsiteX262" fmla="*/ 2885656 w 6891872"/>
                  <a:gd name="connsiteY262" fmla="*/ 4339680 h 6959054"/>
                  <a:gd name="connsiteX263" fmla="*/ 2966620 w 6891872"/>
                  <a:gd name="connsiteY263" fmla="*/ 4134892 h 6959054"/>
                  <a:gd name="connsiteX264" fmla="*/ 3066632 w 6891872"/>
                  <a:gd name="connsiteY264" fmla="*/ 4049168 h 6959054"/>
                  <a:gd name="connsiteX265" fmla="*/ 3085684 w 6891872"/>
                  <a:gd name="connsiteY265" fmla="*/ 3977728 h 6959054"/>
                  <a:gd name="connsiteX266" fmla="*/ 3223796 w 6891872"/>
                  <a:gd name="connsiteY266" fmla="*/ 3834854 h 6959054"/>
                  <a:gd name="connsiteX267" fmla="*/ 3290468 w 6891872"/>
                  <a:gd name="connsiteY267" fmla="*/ 3753892 h 6959054"/>
                  <a:gd name="connsiteX268" fmla="*/ 3323808 w 6891872"/>
                  <a:gd name="connsiteY268" fmla="*/ 3677692 h 6959054"/>
                  <a:gd name="connsiteX269" fmla="*/ 3414296 w 6891872"/>
                  <a:gd name="connsiteY269" fmla="*/ 3558628 h 6959054"/>
                  <a:gd name="connsiteX270" fmla="*/ 3452396 w 6891872"/>
                  <a:gd name="connsiteY270" fmla="*/ 3401468 h 6959054"/>
                  <a:gd name="connsiteX271" fmla="*/ 3504780 w 6891872"/>
                  <a:gd name="connsiteY271" fmla="*/ 3191916 h 6959054"/>
                  <a:gd name="connsiteX272" fmla="*/ 3504780 w 6891872"/>
                  <a:gd name="connsiteY272" fmla="*/ 3144292 h 6959054"/>
                  <a:gd name="connsiteX273" fmla="*/ 3501616 w 6891872"/>
                  <a:gd name="connsiteY273" fmla="*/ 3120396 h 6959054"/>
                  <a:gd name="connsiteX274" fmla="*/ 3623844 w 6891872"/>
                  <a:gd name="connsiteY274" fmla="*/ 2844254 h 6959054"/>
                  <a:gd name="connsiteX275" fmla="*/ 3833396 w 6891872"/>
                  <a:gd name="connsiteY275" fmla="*/ 2658516 h 6959054"/>
                  <a:gd name="connsiteX276" fmla="*/ 4100096 w 6891872"/>
                  <a:gd name="connsiteY276" fmla="*/ 2506116 h 6959054"/>
                  <a:gd name="connsiteX277" fmla="*/ 4371556 w 6891872"/>
                  <a:gd name="connsiteY277" fmla="*/ 2301328 h 6959054"/>
                  <a:gd name="connsiteX278" fmla="*/ 4581108 w 6891872"/>
                  <a:gd name="connsiteY278" fmla="*/ 2229892 h 6959054"/>
                  <a:gd name="connsiteX279" fmla="*/ 4790656 w 6891872"/>
                  <a:gd name="connsiteY279" fmla="*/ 2177504 h 6959054"/>
                  <a:gd name="connsiteX280" fmla="*/ 4866856 w 6891872"/>
                  <a:gd name="connsiteY280" fmla="*/ 2072728 h 6959054"/>
                  <a:gd name="connsiteX281" fmla="*/ 4900196 w 6891872"/>
                  <a:gd name="connsiteY281" fmla="*/ 2067968 h 6959054"/>
                  <a:gd name="connsiteX282" fmla="*/ 5028780 w 6891872"/>
                  <a:gd name="connsiteY282" fmla="*/ 2006054 h 6959054"/>
                  <a:gd name="connsiteX283" fmla="*/ 5219284 w 6891872"/>
                  <a:gd name="connsiteY283" fmla="*/ 1801268 h 6959054"/>
                  <a:gd name="connsiteX284" fmla="*/ 5390732 w 6891872"/>
                  <a:gd name="connsiteY284" fmla="*/ 1567904 h 6959054"/>
                  <a:gd name="connsiteX285" fmla="*/ 5471696 w 6891872"/>
                  <a:gd name="connsiteY285" fmla="*/ 1382168 h 6959054"/>
                  <a:gd name="connsiteX286" fmla="*/ 5471696 w 6891872"/>
                  <a:gd name="connsiteY286" fmla="*/ 1291680 h 6959054"/>
                  <a:gd name="connsiteX287" fmla="*/ 5528844 w 6891872"/>
                  <a:gd name="connsiteY287" fmla="*/ 1182142 h 6959054"/>
                  <a:gd name="connsiteX288" fmla="*/ 5533608 w 6891872"/>
                  <a:gd name="connsiteY288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</a:cxnLst>
                <a:rect l="l" t="t" r="r" b="b"/>
                <a:pathLst>
                  <a:path w="6891872" h="6959054">
                    <a:moveTo>
                      <a:pt x="2662772" y="790664"/>
                    </a:moveTo>
                    <a:lnTo>
                      <a:pt x="2685632" y="851624"/>
                    </a:lnTo>
                    <a:lnTo>
                      <a:pt x="2639912" y="1087844"/>
                    </a:lnTo>
                    <a:lnTo>
                      <a:pt x="2578952" y="1354544"/>
                    </a:lnTo>
                    <a:lnTo>
                      <a:pt x="2434172" y="1674584"/>
                    </a:lnTo>
                    <a:lnTo>
                      <a:pt x="2479892" y="1811744"/>
                    </a:lnTo>
                    <a:lnTo>
                      <a:pt x="2563712" y="1865084"/>
                    </a:lnTo>
                    <a:lnTo>
                      <a:pt x="2807552" y="1758404"/>
                    </a:lnTo>
                    <a:lnTo>
                      <a:pt x="2830412" y="1910804"/>
                    </a:lnTo>
                    <a:lnTo>
                      <a:pt x="2624672" y="2322284"/>
                    </a:lnTo>
                    <a:lnTo>
                      <a:pt x="2624672" y="2398484"/>
                    </a:lnTo>
                    <a:lnTo>
                      <a:pt x="2540852" y="2482304"/>
                    </a:lnTo>
                    <a:lnTo>
                      <a:pt x="2418932" y="2566124"/>
                    </a:lnTo>
                    <a:lnTo>
                      <a:pt x="2182712" y="2787104"/>
                    </a:lnTo>
                    <a:lnTo>
                      <a:pt x="2022692" y="2787104"/>
                    </a:lnTo>
                    <a:lnTo>
                      <a:pt x="1923632" y="2855684"/>
                    </a:lnTo>
                    <a:lnTo>
                      <a:pt x="1824572" y="2855684"/>
                    </a:lnTo>
                    <a:lnTo>
                      <a:pt x="1733132" y="2794724"/>
                    </a:lnTo>
                    <a:lnTo>
                      <a:pt x="1763612" y="2749004"/>
                    </a:lnTo>
                    <a:lnTo>
                      <a:pt x="1931252" y="2695664"/>
                    </a:lnTo>
                    <a:lnTo>
                      <a:pt x="1984592" y="2558504"/>
                    </a:lnTo>
                    <a:lnTo>
                      <a:pt x="1969352" y="2413724"/>
                    </a:lnTo>
                    <a:lnTo>
                      <a:pt x="2144612" y="2284184"/>
                    </a:lnTo>
                    <a:lnTo>
                      <a:pt x="2144612" y="2192744"/>
                    </a:lnTo>
                    <a:lnTo>
                      <a:pt x="2053172" y="2101304"/>
                    </a:lnTo>
                    <a:lnTo>
                      <a:pt x="1961732" y="2086064"/>
                    </a:lnTo>
                    <a:lnTo>
                      <a:pt x="1839812" y="2253704"/>
                    </a:lnTo>
                    <a:lnTo>
                      <a:pt x="1794092" y="2185124"/>
                    </a:lnTo>
                    <a:lnTo>
                      <a:pt x="1816952" y="2116544"/>
                    </a:lnTo>
                    <a:lnTo>
                      <a:pt x="1801712" y="2047964"/>
                    </a:lnTo>
                    <a:lnTo>
                      <a:pt x="1816952" y="2009864"/>
                    </a:lnTo>
                    <a:lnTo>
                      <a:pt x="1832192" y="1788884"/>
                    </a:lnTo>
                    <a:lnTo>
                      <a:pt x="1976972" y="1583144"/>
                    </a:lnTo>
                    <a:lnTo>
                      <a:pt x="2121752" y="1354544"/>
                    </a:lnTo>
                    <a:lnTo>
                      <a:pt x="2190332" y="1316444"/>
                    </a:lnTo>
                    <a:lnTo>
                      <a:pt x="2327492" y="1133564"/>
                    </a:lnTo>
                    <a:lnTo>
                      <a:pt x="2449412" y="1080224"/>
                    </a:lnTo>
                    <a:lnTo>
                      <a:pt x="2457032" y="988784"/>
                    </a:lnTo>
                    <a:lnTo>
                      <a:pt x="2495132" y="844004"/>
                    </a:lnTo>
                    <a:close/>
                    <a:moveTo>
                      <a:pt x="4889084" y="196304"/>
                    </a:moveTo>
                    <a:lnTo>
                      <a:pt x="4965284" y="196304"/>
                    </a:lnTo>
                    <a:lnTo>
                      <a:pt x="4933532" y="329654"/>
                    </a:lnTo>
                    <a:lnTo>
                      <a:pt x="4857332" y="412204"/>
                    </a:lnTo>
                    <a:lnTo>
                      <a:pt x="4793832" y="424904"/>
                    </a:lnTo>
                    <a:lnTo>
                      <a:pt x="4819232" y="304254"/>
                    </a:lnTo>
                    <a:close/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CF425721-99C7-4F7E-B6C4-6008B8BC6BC4}"/>
                </a:ext>
              </a:extLst>
            </p:cNvPr>
            <p:cNvGrpSpPr/>
            <p:nvPr/>
          </p:nvGrpSpPr>
          <p:grpSpPr>
            <a:xfrm>
              <a:off x="35536617" y="17475430"/>
              <a:ext cx="5806738" cy="6634090"/>
              <a:chOff x="35536617" y="17475430"/>
              <a:chExt cx="5806738" cy="6634090"/>
            </a:xfrm>
          </p:grpSpPr>
          <p:grpSp>
            <p:nvGrpSpPr>
              <p:cNvPr id="1271" name="グループ化 1270">
                <a:extLst>
                  <a:ext uri="{FF2B5EF4-FFF2-40B4-BE49-F238E27FC236}">
                    <a16:creationId xmlns:a16="http://schemas.microsoft.com/office/drawing/2014/main" id="{E8E05526-9E0C-4704-B243-084E80BB38B9}"/>
                  </a:ext>
                </a:extLst>
              </p:cNvPr>
              <p:cNvGrpSpPr/>
              <p:nvPr/>
            </p:nvGrpSpPr>
            <p:grpSpPr>
              <a:xfrm>
                <a:off x="38533937" y="19647412"/>
                <a:ext cx="1481200" cy="1226626"/>
                <a:chOff x="46816064" y="19647412"/>
                <a:chExt cx="1481200" cy="1226626"/>
              </a:xfrm>
            </p:grpSpPr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40B7861F-6CE6-4A7C-970C-40A64FAA7956}"/>
                    </a:ext>
                  </a:extLst>
                </p:cNvPr>
                <p:cNvSpPr/>
                <p:nvPr/>
              </p:nvSpPr>
              <p:spPr>
                <a:xfrm>
                  <a:off x="47925572" y="19647412"/>
                  <a:ext cx="371692" cy="507488"/>
                </a:xfrm>
                <a:custGeom>
                  <a:avLst/>
                  <a:gdLst>
                    <a:gd name="connsiteX0" fmla="*/ 252684 w 371692"/>
                    <a:gd name="connsiteY0" fmla="*/ 0 h 507488"/>
                    <a:gd name="connsiteX1" fmla="*/ 257388 w 371692"/>
                    <a:gd name="connsiteY1" fmla="*/ 40764 h 507488"/>
                    <a:gd name="connsiteX2" fmla="*/ 298668 w 371692"/>
                    <a:gd name="connsiteY2" fmla="*/ 72512 h 507488"/>
                    <a:gd name="connsiteX3" fmla="*/ 298668 w 371692"/>
                    <a:gd name="connsiteY3" fmla="*/ 91564 h 507488"/>
                    <a:gd name="connsiteX4" fmla="*/ 266916 w 371692"/>
                    <a:gd name="connsiteY4" fmla="*/ 120138 h 507488"/>
                    <a:gd name="connsiteX5" fmla="*/ 332124 w 371692"/>
                    <a:gd name="connsiteY5" fmla="*/ 232992 h 507488"/>
                    <a:gd name="connsiteX6" fmla="*/ 320892 w 371692"/>
                    <a:gd name="connsiteY6" fmla="*/ 294764 h 507488"/>
                    <a:gd name="connsiteX7" fmla="*/ 371692 w 371692"/>
                    <a:gd name="connsiteY7" fmla="*/ 326512 h 507488"/>
                    <a:gd name="connsiteX8" fmla="*/ 368516 w 371692"/>
                    <a:gd name="connsiteY8" fmla="*/ 415290 h 507488"/>
                    <a:gd name="connsiteX9" fmla="*/ 282788 w 371692"/>
                    <a:gd name="connsiteY9" fmla="*/ 507488 h 507488"/>
                    <a:gd name="connsiteX10" fmla="*/ 133564 w 371692"/>
                    <a:gd name="connsiteY10" fmla="*/ 504312 h 507488"/>
                    <a:gd name="connsiteX11" fmla="*/ 129804 w 371692"/>
                    <a:gd name="connsiteY11" fmla="*/ 507168 h 507488"/>
                    <a:gd name="connsiteX12" fmla="*/ 89952 w 371692"/>
                    <a:gd name="connsiteY12" fmla="*/ 424144 h 507488"/>
                    <a:gd name="connsiteX13" fmla="*/ 35184 w 371692"/>
                    <a:gd name="connsiteY13" fmla="*/ 195544 h 507488"/>
                    <a:gd name="connsiteX14" fmla="*/ 0 w 371692"/>
                    <a:gd name="connsiteY14" fmla="*/ 104914 h 507488"/>
                    <a:gd name="connsiteX15" fmla="*/ 6564 w 371692"/>
                    <a:gd name="connsiteY15" fmla="*/ 102676 h 507488"/>
                    <a:gd name="connsiteX16" fmla="*/ 216116 w 371692"/>
                    <a:gd name="connsiteY16" fmla="*/ 50288 h 507488"/>
                    <a:gd name="connsiteX17" fmla="*/ 252684 w 371692"/>
                    <a:gd name="connsiteY17" fmla="*/ 0 h 50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1692" h="507488">
                      <a:moveTo>
                        <a:pt x="252684" y="0"/>
                      </a:moveTo>
                      <a:lnTo>
                        <a:pt x="257388" y="40764"/>
                      </a:lnTo>
                      <a:lnTo>
                        <a:pt x="298668" y="72512"/>
                      </a:lnTo>
                      <a:lnTo>
                        <a:pt x="298668" y="91564"/>
                      </a:lnTo>
                      <a:lnTo>
                        <a:pt x="266916" y="120138"/>
                      </a:lnTo>
                      <a:lnTo>
                        <a:pt x="332124" y="232992"/>
                      </a:lnTo>
                      <a:lnTo>
                        <a:pt x="320892" y="294764"/>
                      </a:lnTo>
                      <a:lnTo>
                        <a:pt x="371692" y="326512"/>
                      </a:lnTo>
                      <a:lnTo>
                        <a:pt x="368516" y="415290"/>
                      </a:lnTo>
                      <a:lnTo>
                        <a:pt x="282788" y="507488"/>
                      </a:lnTo>
                      <a:lnTo>
                        <a:pt x="133564" y="504312"/>
                      </a:lnTo>
                      <a:lnTo>
                        <a:pt x="129804" y="507168"/>
                      </a:lnTo>
                      <a:lnTo>
                        <a:pt x="89952" y="424144"/>
                      </a:lnTo>
                      <a:lnTo>
                        <a:pt x="35184" y="195544"/>
                      </a:lnTo>
                      <a:lnTo>
                        <a:pt x="0" y="104914"/>
                      </a:lnTo>
                      <a:lnTo>
                        <a:pt x="6564" y="102676"/>
                      </a:lnTo>
                      <a:lnTo>
                        <a:pt x="216116" y="50288"/>
                      </a:lnTo>
                      <a:lnTo>
                        <a:pt x="25268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766076F1-978F-4656-AE7C-A6F2A1DA8F73}"/>
                    </a:ext>
                  </a:extLst>
                </p:cNvPr>
                <p:cNvSpPr/>
                <p:nvPr/>
              </p:nvSpPr>
              <p:spPr>
                <a:xfrm>
                  <a:off x="46816064" y="20331620"/>
                  <a:ext cx="630344" cy="542418"/>
                </a:xfrm>
                <a:custGeom>
                  <a:avLst/>
                  <a:gdLst>
                    <a:gd name="connsiteX0" fmla="*/ 195848 w 630344"/>
                    <a:gd name="connsiteY0" fmla="*/ 0 h 542418"/>
                    <a:gd name="connsiteX1" fmla="*/ 239816 w 630344"/>
                    <a:gd name="connsiteY1" fmla="*/ 4256 h 542418"/>
                    <a:gd name="connsiteX2" fmla="*/ 239816 w 630344"/>
                    <a:gd name="connsiteY2" fmla="*/ 35212 h 542418"/>
                    <a:gd name="connsiteX3" fmla="*/ 220768 w 630344"/>
                    <a:gd name="connsiteY3" fmla="*/ 66168 h 542418"/>
                    <a:gd name="connsiteX4" fmla="*/ 239816 w 630344"/>
                    <a:gd name="connsiteY4" fmla="*/ 92360 h 542418"/>
                    <a:gd name="connsiteX5" fmla="*/ 330304 w 630344"/>
                    <a:gd name="connsiteY5" fmla="*/ 68548 h 542418"/>
                    <a:gd name="connsiteX6" fmla="*/ 335068 w 630344"/>
                    <a:gd name="connsiteY6" fmla="*/ 113792 h 542418"/>
                    <a:gd name="connsiteX7" fmla="*/ 389836 w 630344"/>
                    <a:gd name="connsiteY7" fmla="*/ 125700 h 542418"/>
                    <a:gd name="connsiteX8" fmla="*/ 401744 w 630344"/>
                    <a:gd name="connsiteY8" fmla="*/ 82836 h 542418"/>
                    <a:gd name="connsiteX9" fmla="*/ 589860 w 630344"/>
                    <a:gd name="connsiteY9" fmla="*/ 25686 h 542418"/>
                    <a:gd name="connsiteX10" fmla="*/ 620816 w 630344"/>
                    <a:gd name="connsiteY10" fmla="*/ 51880 h 542418"/>
                    <a:gd name="connsiteX11" fmla="*/ 608912 w 630344"/>
                    <a:gd name="connsiteY11" fmla="*/ 151892 h 542418"/>
                    <a:gd name="connsiteX12" fmla="*/ 627960 w 630344"/>
                    <a:gd name="connsiteY12" fmla="*/ 187612 h 542418"/>
                    <a:gd name="connsiteX13" fmla="*/ 606528 w 630344"/>
                    <a:gd name="connsiteY13" fmla="*/ 244760 h 542418"/>
                    <a:gd name="connsiteX14" fmla="*/ 630344 w 630344"/>
                    <a:gd name="connsiteY14" fmla="*/ 285244 h 542418"/>
                    <a:gd name="connsiteX15" fmla="*/ 568148 w 630344"/>
                    <a:gd name="connsiteY15" fmla="*/ 442798 h 542418"/>
                    <a:gd name="connsiteX16" fmla="*/ 458848 w 630344"/>
                    <a:gd name="connsiteY16" fmla="*/ 347156 h 542418"/>
                    <a:gd name="connsiteX17" fmla="*/ 420744 w 630344"/>
                    <a:gd name="connsiteY17" fmla="*/ 361444 h 542418"/>
                    <a:gd name="connsiteX18" fmla="*/ 411224 w 630344"/>
                    <a:gd name="connsiteY18" fmla="*/ 404304 h 542418"/>
                    <a:gd name="connsiteX19" fmla="*/ 254064 w 630344"/>
                    <a:gd name="connsiteY19" fmla="*/ 437644 h 542418"/>
                    <a:gd name="connsiteX20" fmla="*/ 125472 w 630344"/>
                    <a:gd name="connsiteY20" fmla="*/ 399544 h 542418"/>
                    <a:gd name="connsiteX21" fmla="*/ 73088 w 630344"/>
                    <a:gd name="connsiteY21" fmla="*/ 542418 h 542418"/>
                    <a:gd name="connsiteX22" fmla="*/ 0 w 630344"/>
                    <a:gd name="connsiteY22" fmla="*/ 539494 h 542418"/>
                    <a:gd name="connsiteX23" fmla="*/ 39744 w 630344"/>
                    <a:gd name="connsiteY23" fmla="*/ 380492 h 542418"/>
                    <a:gd name="connsiteX24" fmla="*/ 39744 w 630344"/>
                    <a:gd name="connsiteY24" fmla="*/ 332868 h 542418"/>
                    <a:gd name="connsiteX25" fmla="*/ 36584 w 630344"/>
                    <a:gd name="connsiteY25" fmla="*/ 308972 h 542418"/>
                    <a:gd name="connsiteX26" fmla="*/ 158808 w 630344"/>
                    <a:gd name="connsiteY26" fmla="*/ 32830 h 542418"/>
                    <a:gd name="connsiteX27" fmla="*/ 195848 w 630344"/>
                    <a:gd name="connsiteY27" fmla="*/ 0 h 542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30344" h="542418">
                      <a:moveTo>
                        <a:pt x="195848" y="0"/>
                      </a:moveTo>
                      <a:lnTo>
                        <a:pt x="239816" y="4256"/>
                      </a:lnTo>
                      <a:lnTo>
                        <a:pt x="239816" y="35212"/>
                      </a:lnTo>
                      <a:lnTo>
                        <a:pt x="220768" y="66168"/>
                      </a:lnTo>
                      <a:lnTo>
                        <a:pt x="239816" y="92360"/>
                      </a:lnTo>
                      <a:lnTo>
                        <a:pt x="330304" y="68548"/>
                      </a:lnTo>
                      <a:lnTo>
                        <a:pt x="335068" y="113792"/>
                      </a:lnTo>
                      <a:lnTo>
                        <a:pt x="389836" y="125700"/>
                      </a:lnTo>
                      <a:lnTo>
                        <a:pt x="401744" y="82836"/>
                      </a:lnTo>
                      <a:lnTo>
                        <a:pt x="589860" y="25686"/>
                      </a:lnTo>
                      <a:lnTo>
                        <a:pt x="620816" y="51880"/>
                      </a:lnTo>
                      <a:lnTo>
                        <a:pt x="608912" y="151892"/>
                      </a:lnTo>
                      <a:lnTo>
                        <a:pt x="627960" y="187612"/>
                      </a:lnTo>
                      <a:lnTo>
                        <a:pt x="606528" y="244760"/>
                      </a:lnTo>
                      <a:lnTo>
                        <a:pt x="630344" y="285244"/>
                      </a:lnTo>
                      <a:lnTo>
                        <a:pt x="568148" y="442798"/>
                      </a:lnTo>
                      <a:lnTo>
                        <a:pt x="458848" y="347156"/>
                      </a:lnTo>
                      <a:lnTo>
                        <a:pt x="420744" y="361444"/>
                      </a:lnTo>
                      <a:lnTo>
                        <a:pt x="411224" y="404304"/>
                      </a:lnTo>
                      <a:lnTo>
                        <a:pt x="254064" y="437644"/>
                      </a:lnTo>
                      <a:lnTo>
                        <a:pt x="125472" y="399544"/>
                      </a:lnTo>
                      <a:lnTo>
                        <a:pt x="73088" y="542418"/>
                      </a:lnTo>
                      <a:lnTo>
                        <a:pt x="0" y="539494"/>
                      </a:lnTo>
                      <a:lnTo>
                        <a:pt x="39744" y="380492"/>
                      </a:lnTo>
                      <a:lnTo>
                        <a:pt x="39744" y="332868"/>
                      </a:lnTo>
                      <a:lnTo>
                        <a:pt x="36584" y="308972"/>
                      </a:lnTo>
                      <a:lnTo>
                        <a:pt x="158808" y="32830"/>
                      </a:lnTo>
                      <a:lnTo>
                        <a:pt x="19584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2111EF7B-DF5D-4EF5-93E7-28C2630BA937}"/>
                    </a:ext>
                  </a:extLst>
                </p:cNvPr>
                <p:cNvSpPr/>
                <p:nvPr/>
              </p:nvSpPr>
              <p:spPr>
                <a:xfrm>
                  <a:off x="47011912" y="19983296"/>
                  <a:ext cx="570536" cy="474024"/>
                </a:xfrm>
                <a:custGeom>
                  <a:avLst/>
                  <a:gdLst>
                    <a:gd name="connsiteX0" fmla="*/ 496236 w 570536"/>
                    <a:gd name="connsiteY0" fmla="*/ 0 h 474024"/>
                    <a:gd name="connsiteX1" fmla="*/ 513300 w 570536"/>
                    <a:gd name="connsiteY1" fmla="*/ 69210 h 474024"/>
                    <a:gd name="connsiteX2" fmla="*/ 565956 w 570536"/>
                    <a:gd name="connsiteY2" fmla="*/ 114454 h 474024"/>
                    <a:gd name="connsiteX3" fmla="*/ 570536 w 570536"/>
                    <a:gd name="connsiteY3" fmla="*/ 195416 h 474024"/>
                    <a:gd name="connsiteX4" fmla="*/ 504140 w 570536"/>
                    <a:gd name="connsiteY4" fmla="*/ 371628 h 474024"/>
                    <a:gd name="connsiteX5" fmla="*/ 422952 w 570536"/>
                    <a:gd name="connsiteY5" fmla="*/ 398498 h 474024"/>
                    <a:gd name="connsiteX6" fmla="*/ 394012 w 570536"/>
                    <a:gd name="connsiteY6" fmla="*/ 374010 h 474024"/>
                    <a:gd name="connsiteX7" fmla="*/ 205896 w 570536"/>
                    <a:gd name="connsiteY7" fmla="*/ 431160 h 474024"/>
                    <a:gd name="connsiteX8" fmla="*/ 193988 w 570536"/>
                    <a:gd name="connsiteY8" fmla="*/ 474024 h 474024"/>
                    <a:gd name="connsiteX9" fmla="*/ 139220 w 570536"/>
                    <a:gd name="connsiteY9" fmla="*/ 462116 h 474024"/>
                    <a:gd name="connsiteX10" fmla="*/ 134456 w 570536"/>
                    <a:gd name="connsiteY10" fmla="*/ 416872 h 474024"/>
                    <a:gd name="connsiteX11" fmla="*/ 43968 w 570536"/>
                    <a:gd name="connsiteY11" fmla="*/ 440684 h 474024"/>
                    <a:gd name="connsiteX12" fmla="*/ 24920 w 570536"/>
                    <a:gd name="connsiteY12" fmla="*/ 414492 h 474024"/>
                    <a:gd name="connsiteX13" fmla="*/ 43968 w 570536"/>
                    <a:gd name="connsiteY13" fmla="*/ 383536 h 474024"/>
                    <a:gd name="connsiteX14" fmla="*/ 43968 w 570536"/>
                    <a:gd name="connsiteY14" fmla="*/ 352580 h 474024"/>
                    <a:gd name="connsiteX15" fmla="*/ 0 w 570536"/>
                    <a:gd name="connsiteY15" fmla="*/ 348324 h 474024"/>
                    <a:gd name="connsiteX16" fmla="*/ 172512 w 570536"/>
                    <a:gd name="connsiteY16" fmla="*/ 195416 h 474024"/>
                    <a:gd name="connsiteX17" fmla="*/ 439216 w 570536"/>
                    <a:gd name="connsiteY17" fmla="*/ 43016 h 474024"/>
                    <a:gd name="connsiteX18" fmla="*/ 496236 w 570536"/>
                    <a:gd name="connsiteY18" fmla="*/ 0 h 47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70536" h="474024">
                      <a:moveTo>
                        <a:pt x="496236" y="0"/>
                      </a:moveTo>
                      <a:lnTo>
                        <a:pt x="513300" y="69210"/>
                      </a:lnTo>
                      <a:lnTo>
                        <a:pt x="565956" y="114454"/>
                      </a:lnTo>
                      <a:lnTo>
                        <a:pt x="570536" y="195416"/>
                      </a:lnTo>
                      <a:lnTo>
                        <a:pt x="504140" y="371628"/>
                      </a:lnTo>
                      <a:lnTo>
                        <a:pt x="422952" y="398498"/>
                      </a:lnTo>
                      <a:lnTo>
                        <a:pt x="394012" y="374010"/>
                      </a:lnTo>
                      <a:lnTo>
                        <a:pt x="205896" y="431160"/>
                      </a:lnTo>
                      <a:lnTo>
                        <a:pt x="193988" y="474024"/>
                      </a:lnTo>
                      <a:lnTo>
                        <a:pt x="139220" y="462116"/>
                      </a:lnTo>
                      <a:lnTo>
                        <a:pt x="134456" y="416872"/>
                      </a:lnTo>
                      <a:lnTo>
                        <a:pt x="43968" y="440684"/>
                      </a:lnTo>
                      <a:lnTo>
                        <a:pt x="24920" y="414492"/>
                      </a:lnTo>
                      <a:lnTo>
                        <a:pt x="43968" y="383536"/>
                      </a:lnTo>
                      <a:lnTo>
                        <a:pt x="43968" y="352580"/>
                      </a:lnTo>
                      <a:lnTo>
                        <a:pt x="0" y="348324"/>
                      </a:lnTo>
                      <a:lnTo>
                        <a:pt x="172512" y="195416"/>
                      </a:lnTo>
                      <a:lnTo>
                        <a:pt x="439216" y="43016"/>
                      </a:lnTo>
                      <a:lnTo>
                        <a:pt x="4962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32B5CD19-79F4-45E5-8F03-4BFFFCDF2628}"/>
                    </a:ext>
                  </a:extLst>
                </p:cNvPr>
                <p:cNvSpPr/>
                <p:nvPr/>
              </p:nvSpPr>
              <p:spPr>
                <a:xfrm>
                  <a:off x="47703580" y="20269200"/>
                  <a:ext cx="336508" cy="414328"/>
                </a:xfrm>
                <a:custGeom>
                  <a:avLst/>
                  <a:gdLst>
                    <a:gd name="connsiteX0" fmla="*/ 114300 w 336508"/>
                    <a:gd name="connsiteY0" fmla="*/ 0 h 414328"/>
                    <a:gd name="connsiteX1" fmla="*/ 183356 w 336508"/>
                    <a:gd name="connsiteY1" fmla="*/ 14288 h 414328"/>
                    <a:gd name="connsiteX2" fmla="*/ 192884 w 336508"/>
                    <a:gd name="connsiteY2" fmla="*/ 57150 h 414328"/>
                    <a:gd name="connsiteX3" fmla="*/ 221460 w 336508"/>
                    <a:gd name="connsiteY3" fmla="*/ 45244 h 414328"/>
                    <a:gd name="connsiteX4" fmla="*/ 274752 w 336508"/>
                    <a:gd name="connsiteY4" fmla="*/ 67552 h 414328"/>
                    <a:gd name="connsiteX5" fmla="*/ 269828 w 336508"/>
                    <a:gd name="connsiteY5" fmla="*/ 73024 h 414328"/>
                    <a:gd name="connsiteX6" fmla="*/ 269828 w 336508"/>
                    <a:gd name="connsiteY6" fmla="*/ 104776 h 414328"/>
                    <a:gd name="connsiteX7" fmla="*/ 336508 w 336508"/>
                    <a:gd name="connsiteY7" fmla="*/ 114300 h 414328"/>
                    <a:gd name="connsiteX8" fmla="*/ 320628 w 336508"/>
                    <a:gd name="connsiteY8" fmla="*/ 212724 h 414328"/>
                    <a:gd name="connsiteX9" fmla="*/ 329340 w 336508"/>
                    <a:gd name="connsiteY9" fmla="*/ 217838 h 414328"/>
                    <a:gd name="connsiteX10" fmla="*/ 242844 w 336508"/>
                    <a:gd name="connsiteY10" fmla="*/ 276224 h 414328"/>
                    <a:gd name="connsiteX11" fmla="*/ 219028 w 336508"/>
                    <a:gd name="connsiteY11" fmla="*/ 366712 h 414328"/>
                    <a:gd name="connsiteX12" fmla="*/ 128548 w 336508"/>
                    <a:gd name="connsiteY12" fmla="*/ 395288 h 414328"/>
                    <a:gd name="connsiteX13" fmla="*/ 25180 w 336508"/>
                    <a:gd name="connsiteY13" fmla="*/ 414328 h 414328"/>
                    <a:gd name="connsiteX14" fmla="*/ 19052 w 336508"/>
                    <a:gd name="connsiteY14" fmla="*/ 330994 h 414328"/>
                    <a:gd name="connsiteX15" fmla="*/ 0 w 336508"/>
                    <a:gd name="connsiteY15" fmla="*/ 304800 h 414328"/>
                    <a:gd name="connsiteX16" fmla="*/ 26196 w 336508"/>
                    <a:gd name="connsiteY16" fmla="*/ 240506 h 414328"/>
                    <a:gd name="connsiteX17" fmla="*/ 0 w 336508"/>
                    <a:gd name="connsiteY17" fmla="*/ 204788 h 414328"/>
                    <a:gd name="connsiteX18" fmla="*/ 23812 w 336508"/>
                    <a:gd name="connsiteY18" fmla="*/ 152400 h 414328"/>
                    <a:gd name="connsiteX19" fmla="*/ 2384 w 336508"/>
                    <a:gd name="connsiteY19" fmla="*/ 121444 h 414328"/>
                    <a:gd name="connsiteX20" fmla="*/ 19052 w 336508"/>
                    <a:gd name="connsiteY20" fmla="*/ 35720 h 414328"/>
                    <a:gd name="connsiteX21" fmla="*/ 19744 w 336508"/>
                    <a:gd name="connsiteY21" fmla="*/ 33724 h 414328"/>
                    <a:gd name="connsiteX22" fmla="*/ 21432 w 336508"/>
                    <a:gd name="connsiteY22" fmla="*/ 35720 h 414328"/>
                    <a:gd name="connsiteX23" fmla="*/ 64296 w 336508"/>
                    <a:gd name="connsiteY23" fmla="*/ 7144 h 414328"/>
                    <a:gd name="connsiteX24" fmla="*/ 88108 w 336508"/>
                    <a:gd name="connsiteY24" fmla="*/ 28576 h 414328"/>
                    <a:gd name="connsiteX25" fmla="*/ 114300 w 336508"/>
                    <a:gd name="connsiteY25" fmla="*/ 0 h 41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36508" h="414328">
                      <a:moveTo>
                        <a:pt x="114300" y="0"/>
                      </a:moveTo>
                      <a:lnTo>
                        <a:pt x="183356" y="14288"/>
                      </a:lnTo>
                      <a:lnTo>
                        <a:pt x="192884" y="57150"/>
                      </a:lnTo>
                      <a:lnTo>
                        <a:pt x="221460" y="45244"/>
                      </a:lnTo>
                      <a:lnTo>
                        <a:pt x="274752" y="67552"/>
                      </a:lnTo>
                      <a:lnTo>
                        <a:pt x="269828" y="73024"/>
                      </a:lnTo>
                      <a:lnTo>
                        <a:pt x="269828" y="104776"/>
                      </a:lnTo>
                      <a:lnTo>
                        <a:pt x="336508" y="114300"/>
                      </a:lnTo>
                      <a:lnTo>
                        <a:pt x="320628" y="212724"/>
                      </a:lnTo>
                      <a:lnTo>
                        <a:pt x="329340" y="217838"/>
                      </a:lnTo>
                      <a:lnTo>
                        <a:pt x="242844" y="276224"/>
                      </a:lnTo>
                      <a:lnTo>
                        <a:pt x="219028" y="366712"/>
                      </a:lnTo>
                      <a:lnTo>
                        <a:pt x="128548" y="395288"/>
                      </a:lnTo>
                      <a:lnTo>
                        <a:pt x="25180" y="414328"/>
                      </a:lnTo>
                      <a:lnTo>
                        <a:pt x="19052" y="330994"/>
                      </a:lnTo>
                      <a:lnTo>
                        <a:pt x="0" y="304800"/>
                      </a:lnTo>
                      <a:lnTo>
                        <a:pt x="26196" y="240506"/>
                      </a:lnTo>
                      <a:lnTo>
                        <a:pt x="0" y="204788"/>
                      </a:lnTo>
                      <a:lnTo>
                        <a:pt x="23812" y="152400"/>
                      </a:lnTo>
                      <a:lnTo>
                        <a:pt x="2384" y="121444"/>
                      </a:lnTo>
                      <a:lnTo>
                        <a:pt x="19052" y="35720"/>
                      </a:lnTo>
                      <a:lnTo>
                        <a:pt x="19744" y="33724"/>
                      </a:lnTo>
                      <a:lnTo>
                        <a:pt x="21432" y="35720"/>
                      </a:lnTo>
                      <a:lnTo>
                        <a:pt x="64296" y="7144"/>
                      </a:lnTo>
                      <a:lnTo>
                        <a:pt x="88108" y="2857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7EA966BD-126C-48BA-BD79-F6DFB0E7D232}"/>
                    </a:ext>
                  </a:extLst>
                </p:cNvPr>
                <p:cNvSpPr/>
                <p:nvPr/>
              </p:nvSpPr>
              <p:spPr>
                <a:xfrm>
                  <a:off x="47384212" y="20246066"/>
                  <a:ext cx="345564" cy="618446"/>
                </a:xfrm>
                <a:custGeom>
                  <a:avLst/>
                  <a:gdLst>
                    <a:gd name="connsiteX0" fmla="*/ 172856 w 345564"/>
                    <a:gd name="connsiteY0" fmla="*/ 0 h 618446"/>
                    <a:gd name="connsiteX1" fmla="*/ 264600 w 345564"/>
                    <a:gd name="connsiteY1" fmla="*/ 51710 h 618446"/>
                    <a:gd name="connsiteX2" fmla="*/ 314608 w 345564"/>
                    <a:gd name="connsiteY2" fmla="*/ 27898 h 618446"/>
                    <a:gd name="connsiteX3" fmla="*/ 339112 w 345564"/>
                    <a:gd name="connsiteY3" fmla="*/ 56858 h 618446"/>
                    <a:gd name="connsiteX4" fmla="*/ 338420 w 345564"/>
                    <a:gd name="connsiteY4" fmla="*/ 58854 h 618446"/>
                    <a:gd name="connsiteX5" fmla="*/ 321752 w 345564"/>
                    <a:gd name="connsiteY5" fmla="*/ 144578 h 618446"/>
                    <a:gd name="connsiteX6" fmla="*/ 343180 w 345564"/>
                    <a:gd name="connsiteY6" fmla="*/ 175534 h 618446"/>
                    <a:gd name="connsiteX7" fmla="*/ 319368 w 345564"/>
                    <a:gd name="connsiteY7" fmla="*/ 227922 h 618446"/>
                    <a:gd name="connsiteX8" fmla="*/ 345564 w 345564"/>
                    <a:gd name="connsiteY8" fmla="*/ 263640 h 618446"/>
                    <a:gd name="connsiteX9" fmla="*/ 319368 w 345564"/>
                    <a:gd name="connsiteY9" fmla="*/ 327934 h 618446"/>
                    <a:gd name="connsiteX10" fmla="*/ 338420 w 345564"/>
                    <a:gd name="connsiteY10" fmla="*/ 354128 h 618446"/>
                    <a:gd name="connsiteX11" fmla="*/ 344548 w 345564"/>
                    <a:gd name="connsiteY11" fmla="*/ 437462 h 618446"/>
                    <a:gd name="connsiteX12" fmla="*/ 266940 w 345564"/>
                    <a:gd name="connsiteY12" fmla="*/ 451758 h 618446"/>
                    <a:gd name="connsiteX13" fmla="*/ 219316 w 345564"/>
                    <a:gd name="connsiteY13" fmla="*/ 551772 h 618446"/>
                    <a:gd name="connsiteX14" fmla="*/ 152636 w 345564"/>
                    <a:gd name="connsiteY14" fmla="*/ 499384 h 618446"/>
                    <a:gd name="connsiteX15" fmla="*/ 100252 w 345564"/>
                    <a:gd name="connsiteY15" fmla="*/ 561298 h 618446"/>
                    <a:gd name="connsiteX16" fmla="*/ 90724 w 345564"/>
                    <a:gd name="connsiteY16" fmla="*/ 618446 h 618446"/>
                    <a:gd name="connsiteX17" fmla="*/ 14524 w 345564"/>
                    <a:gd name="connsiteY17" fmla="*/ 618446 h 618446"/>
                    <a:gd name="connsiteX18" fmla="*/ 4996 w 345564"/>
                    <a:gd name="connsiteY18" fmla="*/ 532722 h 618446"/>
                    <a:gd name="connsiteX19" fmla="*/ 0 w 345564"/>
                    <a:gd name="connsiteY19" fmla="*/ 528352 h 618446"/>
                    <a:gd name="connsiteX20" fmla="*/ 62196 w 345564"/>
                    <a:gd name="connsiteY20" fmla="*/ 370798 h 618446"/>
                    <a:gd name="connsiteX21" fmla="*/ 38380 w 345564"/>
                    <a:gd name="connsiteY21" fmla="*/ 330314 h 618446"/>
                    <a:gd name="connsiteX22" fmla="*/ 59812 w 345564"/>
                    <a:gd name="connsiteY22" fmla="*/ 273166 h 618446"/>
                    <a:gd name="connsiteX23" fmla="*/ 40764 w 345564"/>
                    <a:gd name="connsiteY23" fmla="*/ 237446 h 618446"/>
                    <a:gd name="connsiteX24" fmla="*/ 52668 w 345564"/>
                    <a:gd name="connsiteY24" fmla="*/ 137434 h 618446"/>
                    <a:gd name="connsiteX25" fmla="*/ 50652 w 345564"/>
                    <a:gd name="connsiteY25" fmla="*/ 135728 h 618446"/>
                    <a:gd name="connsiteX26" fmla="*/ 131840 w 345564"/>
                    <a:gd name="connsiteY26" fmla="*/ 108858 h 618446"/>
                    <a:gd name="connsiteX27" fmla="*/ 172856 w 345564"/>
                    <a:gd name="connsiteY27" fmla="*/ 0 h 61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5564" h="618446">
                      <a:moveTo>
                        <a:pt x="172856" y="0"/>
                      </a:moveTo>
                      <a:lnTo>
                        <a:pt x="264600" y="51710"/>
                      </a:lnTo>
                      <a:lnTo>
                        <a:pt x="314608" y="27898"/>
                      </a:lnTo>
                      <a:lnTo>
                        <a:pt x="339112" y="56858"/>
                      </a:lnTo>
                      <a:lnTo>
                        <a:pt x="338420" y="58854"/>
                      </a:lnTo>
                      <a:lnTo>
                        <a:pt x="321752" y="144578"/>
                      </a:lnTo>
                      <a:lnTo>
                        <a:pt x="343180" y="175534"/>
                      </a:lnTo>
                      <a:lnTo>
                        <a:pt x="319368" y="227922"/>
                      </a:lnTo>
                      <a:lnTo>
                        <a:pt x="345564" y="263640"/>
                      </a:lnTo>
                      <a:lnTo>
                        <a:pt x="319368" y="327934"/>
                      </a:lnTo>
                      <a:lnTo>
                        <a:pt x="338420" y="354128"/>
                      </a:lnTo>
                      <a:lnTo>
                        <a:pt x="344548" y="437462"/>
                      </a:lnTo>
                      <a:lnTo>
                        <a:pt x="266940" y="451758"/>
                      </a:lnTo>
                      <a:lnTo>
                        <a:pt x="219316" y="551772"/>
                      </a:lnTo>
                      <a:lnTo>
                        <a:pt x="152636" y="499384"/>
                      </a:lnTo>
                      <a:lnTo>
                        <a:pt x="100252" y="561298"/>
                      </a:lnTo>
                      <a:lnTo>
                        <a:pt x="90724" y="618446"/>
                      </a:lnTo>
                      <a:lnTo>
                        <a:pt x="14524" y="618446"/>
                      </a:lnTo>
                      <a:lnTo>
                        <a:pt x="4996" y="532722"/>
                      </a:lnTo>
                      <a:lnTo>
                        <a:pt x="0" y="528352"/>
                      </a:lnTo>
                      <a:lnTo>
                        <a:pt x="62196" y="370798"/>
                      </a:lnTo>
                      <a:lnTo>
                        <a:pt x="38380" y="330314"/>
                      </a:lnTo>
                      <a:lnTo>
                        <a:pt x="59812" y="273166"/>
                      </a:lnTo>
                      <a:lnTo>
                        <a:pt x="40764" y="237446"/>
                      </a:lnTo>
                      <a:lnTo>
                        <a:pt x="52668" y="137434"/>
                      </a:lnTo>
                      <a:lnTo>
                        <a:pt x="50652" y="135728"/>
                      </a:lnTo>
                      <a:lnTo>
                        <a:pt x="131840" y="108858"/>
                      </a:lnTo>
                      <a:lnTo>
                        <a:pt x="172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フリーフォーム: 図形 1315">
                  <a:extLst>
                    <a:ext uri="{FF2B5EF4-FFF2-40B4-BE49-F238E27FC236}">
                      <a16:creationId xmlns:a16="http://schemas.microsoft.com/office/drawing/2014/main" id="{840D4D42-D635-41C6-98CC-D77E1FBC13B0}"/>
                    </a:ext>
                  </a:extLst>
                </p:cNvPr>
                <p:cNvSpPr/>
                <p:nvPr/>
              </p:nvSpPr>
              <p:spPr>
                <a:xfrm>
                  <a:off x="47557068" y="19950560"/>
                  <a:ext cx="498308" cy="386192"/>
                </a:xfrm>
                <a:custGeom>
                  <a:avLst/>
                  <a:gdLst>
                    <a:gd name="connsiteX0" fmla="*/ 429468 w 498308"/>
                    <a:gd name="connsiteY0" fmla="*/ 0 h 386192"/>
                    <a:gd name="connsiteX1" fmla="*/ 458456 w 498308"/>
                    <a:gd name="connsiteY1" fmla="*/ 120996 h 386192"/>
                    <a:gd name="connsiteX2" fmla="*/ 498308 w 498308"/>
                    <a:gd name="connsiteY2" fmla="*/ 204020 h 386192"/>
                    <a:gd name="connsiteX3" fmla="*/ 422692 w 498308"/>
                    <a:gd name="connsiteY3" fmla="*/ 261490 h 386192"/>
                    <a:gd name="connsiteX4" fmla="*/ 429044 w 498308"/>
                    <a:gd name="connsiteY4" fmla="*/ 309116 h 386192"/>
                    <a:gd name="connsiteX5" fmla="*/ 473492 w 498308"/>
                    <a:gd name="connsiteY5" fmla="*/ 328164 h 386192"/>
                    <a:gd name="connsiteX6" fmla="*/ 421264 w 498308"/>
                    <a:gd name="connsiteY6" fmla="*/ 386192 h 386192"/>
                    <a:gd name="connsiteX7" fmla="*/ 367972 w 498308"/>
                    <a:gd name="connsiteY7" fmla="*/ 363884 h 386192"/>
                    <a:gd name="connsiteX8" fmla="*/ 339396 w 498308"/>
                    <a:gd name="connsiteY8" fmla="*/ 375790 h 386192"/>
                    <a:gd name="connsiteX9" fmla="*/ 329868 w 498308"/>
                    <a:gd name="connsiteY9" fmla="*/ 332928 h 386192"/>
                    <a:gd name="connsiteX10" fmla="*/ 260812 w 498308"/>
                    <a:gd name="connsiteY10" fmla="*/ 318640 h 386192"/>
                    <a:gd name="connsiteX11" fmla="*/ 234620 w 498308"/>
                    <a:gd name="connsiteY11" fmla="*/ 347216 h 386192"/>
                    <a:gd name="connsiteX12" fmla="*/ 210808 w 498308"/>
                    <a:gd name="connsiteY12" fmla="*/ 325784 h 386192"/>
                    <a:gd name="connsiteX13" fmla="*/ 167944 w 498308"/>
                    <a:gd name="connsiteY13" fmla="*/ 354360 h 386192"/>
                    <a:gd name="connsiteX14" fmla="*/ 141752 w 498308"/>
                    <a:gd name="connsiteY14" fmla="*/ 323404 h 386192"/>
                    <a:gd name="connsiteX15" fmla="*/ 91744 w 498308"/>
                    <a:gd name="connsiteY15" fmla="*/ 347216 h 386192"/>
                    <a:gd name="connsiteX16" fmla="*/ 0 w 498308"/>
                    <a:gd name="connsiteY16" fmla="*/ 295506 h 386192"/>
                    <a:gd name="connsiteX17" fmla="*/ 25380 w 498308"/>
                    <a:gd name="connsiteY17" fmla="*/ 228152 h 386192"/>
                    <a:gd name="connsiteX18" fmla="*/ 21856 w 498308"/>
                    <a:gd name="connsiteY18" fmla="*/ 165870 h 386192"/>
                    <a:gd name="connsiteX19" fmla="*/ 222712 w 498308"/>
                    <a:gd name="connsiteY19" fmla="*/ 111472 h 386192"/>
                    <a:gd name="connsiteX20" fmla="*/ 260812 w 498308"/>
                    <a:gd name="connsiteY20" fmla="*/ 59084 h 386192"/>
                    <a:gd name="connsiteX21" fmla="*/ 315580 w 498308"/>
                    <a:gd name="connsiteY21" fmla="*/ 59084 h 386192"/>
                    <a:gd name="connsiteX22" fmla="*/ 348920 w 498308"/>
                    <a:gd name="connsiteY22" fmla="*/ 28128 h 386192"/>
                    <a:gd name="connsiteX23" fmla="*/ 429468 w 498308"/>
                    <a:gd name="connsiteY23" fmla="*/ 0 h 38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8308" h="386192">
                      <a:moveTo>
                        <a:pt x="429468" y="0"/>
                      </a:moveTo>
                      <a:lnTo>
                        <a:pt x="458456" y="120996"/>
                      </a:lnTo>
                      <a:lnTo>
                        <a:pt x="498308" y="204020"/>
                      </a:lnTo>
                      <a:lnTo>
                        <a:pt x="422692" y="261490"/>
                      </a:lnTo>
                      <a:lnTo>
                        <a:pt x="429044" y="309116"/>
                      </a:lnTo>
                      <a:lnTo>
                        <a:pt x="473492" y="328164"/>
                      </a:lnTo>
                      <a:lnTo>
                        <a:pt x="421264" y="386192"/>
                      </a:lnTo>
                      <a:lnTo>
                        <a:pt x="367972" y="363884"/>
                      </a:lnTo>
                      <a:lnTo>
                        <a:pt x="339396" y="375790"/>
                      </a:lnTo>
                      <a:lnTo>
                        <a:pt x="329868" y="332928"/>
                      </a:lnTo>
                      <a:lnTo>
                        <a:pt x="260812" y="318640"/>
                      </a:lnTo>
                      <a:lnTo>
                        <a:pt x="234620" y="347216"/>
                      </a:lnTo>
                      <a:lnTo>
                        <a:pt x="210808" y="325784"/>
                      </a:lnTo>
                      <a:lnTo>
                        <a:pt x="167944" y="354360"/>
                      </a:lnTo>
                      <a:lnTo>
                        <a:pt x="141752" y="323404"/>
                      </a:lnTo>
                      <a:lnTo>
                        <a:pt x="91744" y="347216"/>
                      </a:lnTo>
                      <a:lnTo>
                        <a:pt x="0" y="295506"/>
                      </a:lnTo>
                      <a:lnTo>
                        <a:pt x="25380" y="228152"/>
                      </a:lnTo>
                      <a:lnTo>
                        <a:pt x="21856" y="165870"/>
                      </a:lnTo>
                      <a:lnTo>
                        <a:pt x="222712" y="111472"/>
                      </a:lnTo>
                      <a:lnTo>
                        <a:pt x="260812" y="59084"/>
                      </a:lnTo>
                      <a:lnTo>
                        <a:pt x="315580" y="59084"/>
                      </a:lnTo>
                      <a:lnTo>
                        <a:pt x="348920" y="28128"/>
                      </a:lnTo>
                      <a:lnTo>
                        <a:pt x="4294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6DA9DBA9-8245-4BB5-8413-BE000C0359B3}"/>
                    </a:ext>
                  </a:extLst>
                </p:cNvPr>
                <p:cNvSpPr/>
                <p:nvPr/>
              </p:nvSpPr>
              <p:spPr>
                <a:xfrm>
                  <a:off x="47675636" y="19752326"/>
                  <a:ext cx="310900" cy="259776"/>
                </a:xfrm>
                <a:custGeom>
                  <a:avLst/>
                  <a:gdLst>
                    <a:gd name="connsiteX0" fmla="*/ 249936 w 310900"/>
                    <a:gd name="connsiteY0" fmla="*/ 0 h 259776"/>
                    <a:gd name="connsiteX1" fmla="*/ 285120 w 310900"/>
                    <a:gd name="connsiteY1" fmla="*/ 90630 h 259776"/>
                    <a:gd name="connsiteX2" fmla="*/ 310900 w 310900"/>
                    <a:gd name="connsiteY2" fmla="*/ 198234 h 259776"/>
                    <a:gd name="connsiteX3" fmla="*/ 230352 w 310900"/>
                    <a:gd name="connsiteY3" fmla="*/ 226362 h 259776"/>
                    <a:gd name="connsiteX4" fmla="*/ 197012 w 310900"/>
                    <a:gd name="connsiteY4" fmla="*/ 257318 h 259776"/>
                    <a:gd name="connsiteX5" fmla="*/ 142244 w 310900"/>
                    <a:gd name="connsiteY5" fmla="*/ 257318 h 259776"/>
                    <a:gd name="connsiteX6" fmla="*/ 140456 w 310900"/>
                    <a:gd name="connsiteY6" fmla="*/ 259776 h 259776"/>
                    <a:gd name="connsiteX7" fmla="*/ 63664 w 310900"/>
                    <a:gd name="connsiteY7" fmla="*/ 209694 h 259776"/>
                    <a:gd name="connsiteX8" fmla="*/ 49376 w 310900"/>
                    <a:gd name="connsiteY8" fmla="*/ 143018 h 259776"/>
                    <a:gd name="connsiteX9" fmla="*/ 0 w 310900"/>
                    <a:gd name="connsiteY9" fmla="*/ 104616 h 259776"/>
                    <a:gd name="connsiteX10" fmla="*/ 46948 w 310900"/>
                    <a:gd name="connsiteY10" fmla="*/ 69198 h 259776"/>
                    <a:gd name="connsiteX11" fmla="*/ 249936 w 310900"/>
                    <a:gd name="connsiteY11" fmla="*/ 0 h 25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900" h="259776">
                      <a:moveTo>
                        <a:pt x="249936" y="0"/>
                      </a:moveTo>
                      <a:lnTo>
                        <a:pt x="285120" y="90630"/>
                      </a:lnTo>
                      <a:lnTo>
                        <a:pt x="310900" y="198234"/>
                      </a:lnTo>
                      <a:lnTo>
                        <a:pt x="230352" y="226362"/>
                      </a:lnTo>
                      <a:lnTo>
                        <a:pt x="197012" y="257318"/>
                      </a:lnTo>
                      <a:lnTo>
                        <a:pt x="142244" y="257318"/>
                      </a:lnTo>
                      <a:lnTo>
                        <a:pt x="140456" y="259776"/>
                      </a:lnTo>
                      <a:lnTo>
                        <a:pt x="63664" y="209694"/>
                      </a:lnTo>
                      <a:lnTo>
                        <a:pt x="49376" y="143018"/>
                      </a:lnTo>
                      <a:lnTo>
                        <a:pt x="0" y="104616"/>
                      </a:lnTo>
                      <a:lnTo>
                        <a:pt x="46948" y="69198"/>
                      </a:lnTo>
                      <a:lnTo>
                        <a:pt x="2499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フリーフォーム: 図形 1317">
                  <a:extLst>
                    <a:ext uri="{FF2B5EF4-FFF2-40B4-BE49-F238E27FC236}">
                      <a16:creationId xmlns:a16="http://schemas.microsoft.com/office/drawing/2014/main" id="{B05F10FD-7E27-43B7-AE17-151B0EE1C70D}"/>
                    </a:ext>
                  </a:extLst>
                </p:cNvPr>
                <p:cNvSpPr/>
                <p:nvPr/>
              </p:nvSpPr>
              <p:spPr>
                <a:xfrm>
                  <a:off x="47508148" y="19856942"/>
                  <a:ext cx="307944" cy="259488"/>
                </a:xfrm>
                <a:custGeom>
                  <a:avLst/>
                  <a:gdLst>
                    <a:gd name="connsiteX0" fmla="*/ 167488 w 307944"/>
                    <a:gd name="connsiteY0" fmla="*/ 0 h 259488"/>
                    <a:gd name="connsiteX1" fmla="*/ 216864 w 307944"/>
                    <a:gd name="connsiteY1" fmla="*/ 38402 h 259488"/>
                    <a:gd name="connsiteX2" fmla="*/ 231152 w 307944"/>
                    <a:gd name="connsiteY2" fmla="*/ 105078 h 259488"/>
                    <a:gd name="connsiteX3" fmla="*/ 307944 w 307944"/>
                    <a:gd name="connsiteY3" fmla="*/ 155160 h 259488"/>
                    <a:gd name="connsiteX4" fmla="*/ 271632 w 307944"/>
                    <a:gd name="connsiteY4" fmla="*/ 205090 h 259488"/>
                    <a:gd name="connsiteX5" fmla="*/ 70776 w 307944"/>
                    <a:gd name="connsiteY5" fmla="*/ 259488 h 259488"/>
                    <a:gd name="connsiteX6" fmla="*/ 69720 w 307944"/>
                    <a:gd name="connsiteY6" fmla="*/ 240808 h 259488"/>
                    <a:gd name="connsiteX7" fmla="*/ 17064 w 307944"/>
                    <a:gd name="connsiteY7" fmla="*/ 195564 h 259488"/>
                    <a:gd name="connsiteX8" fmla="*/ 0 w 307944"/>
                    <a:gd name="connsiteY8" fmla="*/ 126354 h 259488"/>
                    <a:gd name="connsiteX9" fmla="*/ 167488 w 307944"/>
                    <a:gd name="connsiteY9" fmla="*/ 0 h 259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944" h="259488">
                      <a:moveTo>
                        <a:pt x="167488" y="0"/>
                      </a:moveTo>
                      <a:lnTo>
                        <a:pt x="216864" y="38402"/>
                      </a:lnTo>
                      <a:lnTo>
                        <a:pt x="231152" y="105078"/>
                      </a:lnTo>
                      <a:lnTo>
                        <a:pt x="307944" y="155160"/>
                      </a:lnTo>
                      <a:lnTo>
                        <a:pt x="271632" y="205090"/>
                      </a:lnTo>
                      <a:lnTo>
                        <a:pt x="70776" y="259488"/>
                      </a:lnTo>
                      <a:lnTo>
                        <a:pt x="69720" y="240808"/>
                      </a:lnTo>
                      <a:lnTo>
                        <a:pt x="17064" y="195564"/>
                      </a:lnTo>
                      <a:lnTo>
                        <a:pt x="0" y="126354"/>
                      </a:lnTo>
                      <a:lnTo>
                        <a:pt x="16748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2" name="正方形/長方形 1271">
                <a:extLst>
                  <a:ext uri="{FF2B5EF4-FFF2-40B4-BE49-F238E27FC236}">
                    <a16:creationId xmlns:a16="http://schemas.microsoft.com/office/drawing/2014/main" id="{FCB4F20F-0CA2-4188-B3A0-1F3424E1F670}"/>
                  </a:ext>
                </a:extLst>
              </p:cNvPr>
              <p:cNvSpPr/>
              <p:nvPr/>
            </p:nvSpPr>
            <p:spPr>
              <a:xfrm>
                <a:off x="39024628" y="202298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新潟市</a:t>
                </a:r>
              </a:p>
            </p:txBody>
          </p:sp>
          <p:sp>
            <p:nvSpPr>
              <p:cNvPr id="1273" name="正方形/長方形 1272">
                <a:extLst>
                  <a:ext uri="{FF2B5EF4-FFF2-40B4-BE49-F238E27FC236}">
                    <a16:creationId xmlns:a16="http://schemas.microsoft.com/office/drawing/2014/main" id="{2DF6C4F2-712F-44E7-9935-77294932B1D2}"/>
                  </a:ext>
                </a:extLst>
              </p:cNvPr>
              <p:cNvSpPr/>
              <p:nvPr/>
            </p:nvSpPr>
            <p:spPr>
              <a:xfrm>
                <a:off x="37671299" y="222008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柏崎市</a:t>
                </a:r>
              </a:p>
            </p:txBody>
          </p:sp>
          <p:sp>
            <p:nvSpPr>
              <p:cNvPr id="1274" name="正方形/長方形 1273">
                <a:extLst>
                  <a:ext uri="{FF2B5EF4-FFF2-40B4-BE49-F238E27FC236}">
                    <a16:creationId xmlns:a16="http://schemas.microsoft.com/office/drawing/2014/main" id="{13327EF2-9B30-4351-80E5-7F9F907EE2BC}"/>
                  </a:ext>
                </a:extLst>
              </p:cNvPr>
              <p:cNvSpPr/>
              <p:nvPr/>
            </p:nvSpPr>
            <p:spPr>
              <a:xfrm>
                <a:off x="37954064" y="2293085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十日町市</a:t>
                </a:r>
              </a:p>
            </p:txBody>
          </p:sp>
          <p:sp>
            <p:nvSpPr>
              <p:cNvPr id="1275" name="正方形/長方形 1274">
                <a:extLst>
                  <a:ext uri="{FF2B5EF4-FFF2-40B4-BE49-F238E27FC236}">
                    <a16:creationId xmlns:a16="http://schemas.microsoft.com/office/drawing/2014/main" id="{443E5FD4-506D-442D-A534-0A7C600E87BB}"/>
                  </a:ext>
                </a:extLst>
              </p:cNvPr>
              <p:cNvSpPr/>
              <p:nvPr/>
            </p:nvSpPr>
            <p:spPr>
              <a:xfrm>
                <a:off x="39714896" y="2024884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阿賀野市</a:t>
                </a:r>
              </a:p>
            </p:txBody>
          </p:sp>
          <p:sp>
            <p:nvSpPr>
              <p:cNvPr id="1276" name="正方形/長方形 1275">
                <a:extLst>
                  <a:ext uri="{FF2B5EF4-FFF2-40B4-BE49-F238E27FC236}">
                    <a16:creationId xmlns:a16="http://schemas.microsoft.com/office/drawing/2014/main" id="{33598CFE-B865-4859-A694-061279591286}"/>
                  </a:ext>
                </a:extLst>
              </p:cNvPr>
              <p:cNvSpPr/>
              <p:nvPr/>
            </p:nvSpPr>
            <p:spPr>
              <a:xfrm>
                <a:off x="39221030" y="224605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魚沼市</a:t>
                </a:r>
              </a:p>
            </p:txBody>
          </p:sp>
          <p:sp>
            <p:nvSpPr>
              <p:cNvPr id="1277" name="正方形/長方形 1276">
                <a:extLst>
                  <a:ext uri="{FF2B5EF4-FFF2-40B4-BE49-F238E27FC236}">
                    <a16:creationId xmlns:a16="http://schemas.microsoft.com/office/drawing/2014/main" id="{19A8F2AB-5C98-4116-AC4B-C3D74711DC3B}"/>
                  </a:ext>
                </a:extLst>
              </p:cNvPr>
              <p:cNvSpPr/>
              <p:nvPr/>
            </p:nvSpPr>
            <p:spPr>
              <a:xfrm>
                <a:off x="38037865" y="213759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出雲崎町</a:t>
                </a:r>
              </a:p>
            </p:txBody>
          </p:sp>
          <p:sp>
            <p:nvSpPr>
              <p:cNvPr id="1278" name="正方形/長方形 1277">
                <a:extLst>
                  <a:ext uri="{FF2B5EF4-FFF2-40B4-BE49-F238E27FC236}">
                    <a16:creationId xmlns:a16="http://schemas.microsoft.com/office/drawing/2014/main" id="{883EA7F0-975D-4B2C-8FDC-C1E8AA9596C6}"/>
                  </a:ext>
                </a:extLst>
              </p:cNvPr>
              <p:cNvSpPr/>
              <p:nvPr/>
            </p:nvSpPr>
            <p:spPr>
              <a:xfrm>
                <a:off x="37942659" y="217944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刈羽村</a:t>
                </a:r>
              </a:p>
            </p:txBody>
          </p:sp>
          <p:sp>
            <p:nvSpPr>
              <p:cNvPr id="1279" name="正方形/長方形 1278">
                <a:extLst>
                  <a:ext uri="{FF2B5EF4-FFF2-40B4-BE49-F238E27FC236}">
                    <a16:creationId xmlns:a16="http://schemas.microsoft.com/office/drawing/2014/main" id="{AF3E47EC-D048-44A3-8720-B1B513963227}"/>
                  </a:ext>
                </a:extLst>
              </p:cNvPr>
              <p:cNvSpPr/>
              <p:nvPr/>
            </p:nvSpPr>
            <p:spPr>
              <a:xfrm>
                <a:off x="40831676" y="19186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関川村</a:t>
                </a:r>
              </a:p>
            </p:txBody>
          </p:sp>
          <p:sp>
            <p:nvSpPr>
              <p:cNvPr id="1280" name="正方形/長方形 1279">
                <a:extLst>
                  <a:ext uri="{FF2B5EF4-FFF2-40B4-BE49-F238E27FC236}">
                    <a16:creationId xmlns:a16="http://schemas.microsoft.com/office/drawing/2014/main" id="{DC32FF39-0487-4211-A5FC-B92959215E3D}"/>
                  </a:ext>
                </a:extLst>
              </p:cNvPr>
              <p:cNvSpPr/>
              <p:nvPr/>
            </p:nvSpPr>
            <p:spPr>
              <a:xfrm>
                <a:off x="37884093" y="234574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津南町</a:t>
                </a:r>
              </a:p>
            </p:txBody>
          </p:sp>
          <p:sp>
            <p:nvSpPr>
              <p:cNvPr id="1281" name="正方形/長方形 1280">
                <a:extLst>
                  <a:ext uri="{FF2B5EF4-FFF2-40B4-BE49-F238E27FC236}">
                    <a16:creationId xmlns:a16="http://schemas.microsoft.com/office/drawing/2014/main" id="{B1DBD5E2-63AF-4D22-81C8-9C45589BBEE1}"/>
                  </a:ext>
                </a:extLst>
              </p:cNvPr>
              <p:cNvSpPr/>
              <p:nvPr/>
            </p:nvSpPr>
            <p:spPr>
              <a:xfrm>
                <a:off x="39687038" y="1747543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粟島浦村</a:t>
                </a:r>
              </a:p>
            </p:txBody>
          </p:sp>
          <p:sp>
            <p:nvSpPr>
              <p:cNvPr id="1282" name="正方形/長方形 1281">
                <a:extLst>
                  <a:ext uri="{FF2B5EF4-FFF2-40B4-BE49-F238E27FC236}">
                    <a16:creationId xmlns:a16="http://schemas.microsoft.com/office/drawing/2014/main" id="{39FAC92D-BC5C-4BE8-94DE-C87E0FC3BD0A}"/>
                  </a:ext>
                </a:extLst>
              </p:cNvPr>
              <p:cNvSpPr/>
              <p:nvPr/>
            </p:nvSpPr>
            <p:spPr>
              <a:xfrm>
                <a:off x="38402709" y="238940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湯沢町</a:t>
                </a:r>
              </a:p>
            </p:txBody>
          </p:sp>
          <p:sp>
            <p:nvSpPr>
              <p:cNvPr id="1283" name="正方形/長方形 1282">
                <a:extLst>
                  <a:ext uri="{FF2B5EF4-FFF2-40B4-BE49-F238E27FC236}">
                    <a16:creationId xmlns:a16="http://schemas.microsoft.com/office/drawing/2014/main" id="{63C02531-A78E-4D32-82A8-ACE33EA2D2BB}"/>
                  </a:ext>
                </a:extLst>
              </p:cNvPr>
              <p:cNvSpPr/>
              <p:nvPr/>
            </p:nvSpPr>
            <p:spPr>
              <a:xfrm>
                <a:off x="40378925" y="20832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阿賀町</a:t>
                </a:r>
              </a:p>
            </p:txBody>
          </p:sp>
          <p:sp>
            <p:nvSpPr>
              <p:cNvPr id="1284" name="正方形/長方形 1283">
                <a:extLst>
                  <a:ext uri="{FF2B5EF4-FFF2-40B4-BE49-F238E27FC236}">
                    <a16:creationId xmlns:a16="http://schemas.microsoft.com/office/drawing/2014/main" id="{CD674F38-0F2D-4D0C-98BB-0279C093D6CB}"/>
                  </a:ext>
                </a:extLst>
              </p:cNvPr>
              <p:cNvSpPr/>
              <p:nvPr/>
            </p:nvSpPr>
            <p:spPr>
              <a:xfrm>
                <a:off x="38469169" y="207275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弥彦村</a:t>
                </a:r>
              </a:p>
            </p:txBody>
          </p:sp>
          <p:sp>
            <p:nvSpPr>
              <p:cNvPr id="1285" name="正方形/長方形 1284">
                <a:extLst>
                  <a:ext uri="{FF2B5EF4-FFF2-40B4-BE49-F238E27FC236}">
                    <a16:creationId xmlns:a16="http://schemas.microsoft.com/office/drawing/2014/main" id="{6231B3AB-3173-4862-923E-F84FBAA17062}"/>
                  </a:ext>
                </a:extLst>
              </p:cNvPr>
              <p:cNvSpPr/>
              <p:nvPr/>
            </p:nvSpPr>
            <p:spPr>
              <a:xfrm>
                <a:off x="39184257" y="206925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田上町</a:t>
                </a:r>
              </a:p>
            </p:txBody>
          </p:sp>
          <p:sp>
            <p:nvSpPr>
              <p:cNvPr id="1286" name="正方形/長方形 1285">
                <a:extLst>
                  <a:ext uri="{FF2B5EF4-FFF2-40B4-BE49-F238E27FC236}">
                    <a16:creationId xmlns:a16="http://schemas.microsoft.com/office/drawing/2014/main" id="{3F7DB14B-858C-4FA2-823C-2B50290653D6}"/>
                  </a:ext>
                </a:extLst>
              </p:cNvPr>
              <p:cNvSpPr/>
              <p:nvPr/>
            </p:nvSpPr>
            <p:spPr>
              <a:xfrm>
                <a:off x="39732365" y="196010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聖籠町</a:t>
                </a:r>
              </a:p>
            </p:txBody>
          </p:sp>
          <p:sp>
            <p:nvSpPr>
              <p:cNvPr id="1287" name="正方形/長方形 1286">
                <a:extLst>
                  <a:ext uri="{FF2B5EF4-FFF2-40B4-BE49-F238E27FC236}">
                    <a16:creationId xmlns:a16="http://schemas.microsoft.com/office/drawing/2014/main" id="{7BA345F7-2E3C-4734-837D-8520AA6A4B9C}"/>
                  </a:ext>
                </a:extLst>
              </p:cNvPr>
              <p:cNvSpPr/>
              <p:nvPr/>
            </p:nvSpPr>
            <p:spPr>
              <a:xfrm>
                <a:off x="40285895" y="193429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胎内市</a:t>
                </a:r>
              </a:p>
            </p:txBody>
          </p:sp>
          <p:sp>
            <p:nvSpPr>
              <p:cNvPr id="1288" name="正方形/長方形 1287">
                <a:extLst>
                  <a:ext uri="{FF2B5EF4-FFF2-40B4-BE49-F238E27FC236}">
                    <a16:creationId xmlns:a16="http://schemas.microsoft.com/office/drawing/2014/main" id="{99B2D9F6-6400-491B-8D8A-B9665B9ABD89}"/>
                  </a:ext>
                </a:extLst>
              </p:cNvPr>
              <p:cNvSpPr/>
              <p:nvPr/>
            </p:nvSpPr>
            <p:spPr>
              <a:xfrm>
                <a:off x="38783554" y="2322113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南魚沼市</a:t>
                </a:r>
              </a:p>
            </p:txBody>
          </p:sp>
          <p:sp>
            <p:nvSpPr>
              <p:cNvPr id="1289" name="正方形/長方形 1288">
                <a:extLst>
                  <a:ext uri="{FF2B5EF4-FFF2-40B4-BE49-F238E27FC236}">
                    <a16:creationId xmlns:a16="http://schemas.microsoft.com/office/drawing/2014/main" id="{2E1125FA-753F-47C1-8E8D-AAE1D82A2B05}"/>
                  </a:ext>
                </a:extLst>
              </p:cNvPr>
              <p:cNvSpPr/>
              <p:nvPr/>
            </p:nvSpPr>
            <p:spPr>
              <a:xfrm>
                <a:off x="37097400" y="193319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佐渡市</a:t>
                </a:r>
              </a:p>
            </p:txBody>
          </p:sp>
          <p:sp>
            <p:nvSpPr>
              <p:cNvPr id="1290" name="正方形/長方形 1289">
                <a:extLst>
                  <a:ext uri="{FF2B5EF4-FFF2-40B4-BE49-F238E27FC236}">
                    <a16:creationId xmlns:a16="http://schemas.microsoft.com/office/drawing/2014/main" id="{DA24DCF5-D389-4AF3-B9A6-F6BF4F6B692E}"/>
                  </a:ext>
                </a:extLst>
              </p:cNvPr>
              <p:cNvSpPr/>
              <p:nvPr/>
            </p:nvSpPr>
            <p:spPr>
              <a:xfrm>
                <a:off x="36945653" y="22899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上越市</a:t>
                </a:r>
              </a:p>
            </p:txBody>
          </p:sp>
          <p:sp>
            <p:nvSpPr>
              <p:cNvPr id="1291" name="正方形/長方形 1290">
                <a:extLst>
                  <a:ext uri="{FF2B5EF4-FFF2-40B4-BE49-F238E27FC236}">
                    <a16:creationId xmlns:a16="http://schemas.microsoft.com/office/drawing/2014/main" id="{27059F40-AACD-4053-B048-B9595B1CDF59}"/>
                  </a:ext>
                </a:extLst>
              </p:cNvPr>
              <p:cNvSpPr/>
              <p:nvPr/>
            </p:nvSpPr>
            <p:spPr>
              <a:xfrm>
                <a:off x="39640660" y="208372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五泉市</a:t>
                </a:r>
              </a:p>
            </p:txBody>
          </p:sp>
          <p:sp>
            <p:nvSpPr>
              <p:cNvPr id="1292" name="正方形/長方形 1291">
                <a:extLst>
                  <a:ext uri="{FF2B5EF4-FFF2-40B4-BE49-F238E27FC236}">
                    <a16:creationId xmlns:a16="http://schemas.microsoft.com/office/drawing/2014/main" id="{DAC4FE5C-6A69-4B24-8BA5-DD6463FAD7CB}"/>
                  </a:ext>
                </a:extLst>
              </p:cNvPr>
              <p:cNvSpPr/>
              <p:nvPr/>
            </p:nvSpPr>
            <p:spPr>
              <a:xfrm>
                <a:off x="36407242" y="237727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妙高市</a:t>
                </a:r>
              </a:p>
            </p:txBody>
          </p:sp>
          <p:sp>
            <p:nvSpPr>
              <p:cNvPr id="1293" name="正方形/長方形 1292">
                <a:extLst>
                  <a:ext uri="{FF2B5EF4-FFF2-40B4-BE49-F238E27FC236}">
                    <a16:creationId xmlns:a16="http://schemas.microsoft.com/office/drawing/2014/main" id="{88B00E5A-484F-44F2-A73B-23B960C51547}"/>
                  </a:ext>
                </a:extLst>
              </p:cNvPr>
              <p:cNvSpPr/>
              <p:nvPr/>
            </p:nvSpPr>
            <p:spPr>
              <a:xfrm>
                <a:off x="35536617" y="2342732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糸魚川市</a:t>
                </a:r>
              </a:p>
            </p:txBody>
          </p:sp>
          <p:sp>
            <p:nvSpPr>
              <p:cNvPr id="1294" name="正方形/長方形 1293">
                <a:extLst>
                  <a:ext uri="{FF2B5EF4-FFF2-40B4-BE49-F238E27FC236}">
                    <a16:creationId xmlns:a16="http://schemas.microsoft.com/office/drawing/2014/main" id="{473BF7FD-6A0F-44A2-B1AC-4CEB4AD2FF0B}"/>
                  </a:ext>
                </a:extLst>
              </p:cNvPr>
              <p:cNvSpPr/>
              <p:nvPr/>
            </p:nvSpPr>
            <p:spPr>
              <a:xfrm>
                <a:off x="38745910" y="20867214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燕市</a:t>
                </a:r>
              </a:p>
            </p:txBody>
          </p:sp>
          <p:sp>
            <p:nvSpPr>
              <p:cNvPr id="1295" name="正方形/長方形 1294">
                <a:extLst>
                  <a:ext uri="{FF2B5EF4-FFF2-40B4-BE49-F238E27FC236}">
                    <a16:creationId xmlns:a16="http://schemas.microsoft.com/office/drawing/2014/main" id="{686C4C51-A7D3-40C5-9BE1-B152C10F01E0}"/>
                  </a:ext>
                </a:extLst>
              </p:cNvPr>
              <p:cNvSpPr/>
              <p:nvPr/>
            </p:nvSpPr>
            <p:spPr>
              <a:xfrm>
                <a:off x="40819201" y="182938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村上市</a:t>
                </a:r>
              </a:p>
            </p:txBody>
          </p:sp>
          <p:sp>
            <p:nvSpPr>
              <p:cNvPr id="1296" name="正方形/長方形 1295">
                <a:extLst>
                  <a:ext uri="{FF2B5EF4-FFF2-40B4-BE49-F238E27FC236}">
                    <a16:creationId xmlns:a16="http://schemas.microsoft.com/office/drawing/2014/main" id="{D4DF0F0B-306B-40FF-B3A2-4846F025662F}"/>
                  </a:ext>
                </a:extLst>
              </p:cNvPr>
              <p:cNvSpPr/>
              <p:nvPr/>
            </p:nvSpPr>
            <p:spPr>
              <a:xfrm>
                <a:off x="38789461" y="213756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見附市</a:t>
                </a:r>
              </a:p>
            </p:txBody>
          </p:sp>
          <p:sp>
            <p:nvSpPr>
              <p:cNvPr id="1297" name="正方形/長方形 1296">
                <a:extLst>
                  <a:ext uri="{FF2B5EF4-FFF2-40B4-BE49-F238E27FC236}">
                    <a16:creationId xmlns:a16="http://schemas.microsoft.com/office/drawing/2014/main" id="{8C48F24F-B57F-460E-9CCD-6FF596190B0F}"/>
                  </a:ext>
                </a:extLst>
              </p:cNvPr>
              <p:cNvSpPr/>
              <p:nvPr/>
            </p:nvSpPr>
            <p:spPr>
              <a:xfrm>
                <a:off x="39308588" y="210496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加茂市</a:t>
                </a:r>
              </a:p>
            </p:txBody>
          </p:sp>
          <p:sp>
            <p:nvSpPr>
              <p:cNvPr id="1298" name="正方形/長方形 1297">
                <a:extLst>
                  <a:ext uri="{FF2B5EF4-FFF2-40B4-BE49-F238E27FC236}">
                    <a16:creationId xmlns:a16="http://schemas.microsoft.com/office/drawing/2014/main" id="{D8F6928E-1DFE-41E1-AF96-BEFBB903D7F4}"/>
                  </a:ext>
                </a:extLst>
              </p:cNvPr>
              <p:cNvSpPr/>
              <p:nvPr/>
            </p:nvSpPr>
            <p:spPr>
              <a:xfrm>
                <a:off x="38270984" y="2225947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小千谷市</a:t>
                </a:r>
              </a:p>
            </p:txBody>
          </p:sp>
          <p:sp>
            <p:nvSpPr>
              <p:cNvPr id="1299" name="正方形/長方形 1298">
                <a:extLst>
                  <a:ext uri="{FF2B5EF4-FFF2-40B4-BE49-F238E27FC236}">
                    <a16:creationId xmlns:a16="http://schemas.microsoft.com/office/drawing/2014/main" id="{236ABE81-403C-4A9A-8FB6-FC6D7E81ABCF}"/>
                  </a:ext>
                </a:extLst>
              </p:cNvPr>
              <p:cNvSpPr/>
              <p:nvPr/>
            </p:nvSpPr>
            <p:spPr>
              <a:xfrm>
                <a:off x="40117925" y="1986056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新発田市</a:t>
                </a:r>
              </a:p>
            </p:txBody>
          </p:sp>
          <p:sp>
            <p:nvSpPr>
              <p:cNvPr id="1300" name="正方形/長方形 1299">
                <a:extLst>
                  <a:ext uri="{FF2B5EF4-FFF2-40B4-BE49-F238E27FC236}">
                    <a16:creationId xmlns:a16="http://schemas.microsoft.com/office/drawing/2014/main" id="{0F370DE6-7434-494C-AC85-500A72FAD98D}"/>
                  </a:ext>
                </a:extLst>
              </p:cNvPr>
              <p:cNvSpPr/>
              <p:nvPr/>
            </p:nvSpPr>
            <p:spPr>
              <a:xfrm>
                <a:off x="39284705" y="212727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三条市</a:t>
                </a:r>
              </a:p>
            </p:txBody>
          </p:sp>
          <p:sp>
            <p:nvSpPr>
              <p:cNvPr id="1301" name="正方形/長方形 1300">
                <a:extLst>
                  <a:ext uri="{FF2B5EF4-FFF2-40B4-BE49-F238E27FC236}">
                    <a16:creationId xmlns:a16="http://schemas.microsoft.com/office/drawing/2014/main" id="{7D6C4EBB-EA9A-4425-9E8A-A20BB481A0E4}"/>
                  </a:ext>
                </a:extLst>
              </p:cNvPr>
              <p:cNvSpPr/>
              <p:nvPr/>
            </p:nvSpPr>
            <p:spPr>
              <a:xfrm>
                <a:off x="38529200" y="224764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長岡市</a:t>
                </a:r>
              </a:p>
            </p:txBody>
          </p:sp>
          <p:sp>
            <p:nvSpPr>
              <p:cNvPr id="1302" name="正方形/長方形 1301">
                <a:extLst>
                  <a:ext uri="{FF2B5EF4-FFF2-40B4-BE49-F238E27FC236}">
                    <a16:creationId xmlns:a16="http://schemas.microsoft.com/office/drawing/2014/main" id="{1A88142F-EB00-4A98-B3E3-C82476FF7AA4}"/>
                  </a:ext>
                </a:extLst>
              </p:cNvPr>
              <p:cNvSpPr/>
              <p:nvPr/>
            </p:nvSpPr>
            <p:spPr>
              <a:xfrm>
                <a:off x="38553548" y="217179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長岡市</a:t>
                </a:r>
              </a:p>
            </p:txBody>
          </p:sp>
          <p:sp>
            <p:nvSpPr>
              <p:cNvPr id="1303" name="正方形/長方形 1302">
                <a:extLst>
                  <a:ext uri="{FF2B5EF4-FFF2-40B4-BE49-F238E27FC236}">
                    <a16:creationId xmlns:a16="http://schemas.microsoft.com/office/drawing/2014/main" id="{530E0D5D-E498-4A9B-97F4-6004C1C9D07B}"/>
                  </a:ext>
                </a:extLst>
              </p:cNvPr>
              <p:cNvSpPr/>
              <p:nvPr/>
            </p:nvSpPr>
            <p:spPr>
              <a:xfrm>
                <a:off x="39671064" y="1985547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1304" name="正方形/長方形 1303">
                <a:extLst>
                  <a:ext uri="{FF2B5EF4-FFF2-40B4-BE49-F238E27FC236}">
                    <a16:creationId xmlns:a16="http://schemas.microsoft.com/office/drawing/2014/main" id="{C8F24CEA-DFF7-448C-B42F-5C9867D9B218}"/>
                  </a:ext>
                </a:extLst>
              </p:cNvPr>
              <p:cNvSpPr/>
              <p:nvPr/>
            </p:nvSpPr>
            <p:spPr>
              <a:xfrm>
                <a:off x="39157286" y="1994780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1305" name="正方形/長方形 1304">
                <a:extLst>
                  <a:ext uri="{FF2B5EF4-FFF2-40B4-BE49-F238E27FC236}">
                    <a16:creationId xmlns:a16="http://schemas.microsoft.com/office/drawing/2014/main" id="{5A9DE533-E005-4AA6-83C3-1E6F9FC3F6AA}"/>
                  </a:ext>
                </a:extLst>
              </p:cNvPr>
              <p:cNvSpPr/>
              <p:nvPr/>
            </p:nvSpPr>
            <p:spPr>
              <a:xfrm>
                <a:off x="38623978" y="20480063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西蒲区</a:t>
                </a:r>
              </a:p>
            </p:txBody>
          </p:sp>
          <p:sp>
            <p:nvSpPr>
              <p:cNvPr id="1306" name="正方形/長方形 1305">
                <a:extLst>
                  <a:ext uri="{FF2B5EF4-FFF2-40B4-BE49-F238E27FC236}">
                    <a16:creationId xmlns:a16="http://schemas.microsoft.com/office/drawing/2014/main" id="{BF82D8EC-C8B0-4E78-B34D-380ED0A7A8BF}"/>
                  </a:ext>
                </a:extLst>
              </p:cNvPr>
              <p:cNvSpPr/>
              <p:nvPr/>
            </p:nvSpPr>
            <p:spPr>
              <a:xfrm>
                <a:off x="38879474" y="20167962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1307" name="正方形/長方形 1306">
                <a:extLst>
                  <a:ext uri="{FF2B5EF4-FFF2-40B4-BE49-F238E27FC236}">
                    <a16:creationId xmlns:a16="http://schemas.microsoft.com/office/drawing/2014/main" id="{805983CC-D692-4633-8090-9B809583799D}"/>
                  </a:ext>
                </a:extLst>
              </p:cNvPr>
              <p:cNvSpPr/>
              <p:nvPr/>
            </p:nvSpPr>
            <p:spPr>
              <a:xfrm>
                <a:off x="39135054" y="20462618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1308" name="正方形/長方形 1307">
                <a:extLst>
                  <a:ext uri="{FF2B5EF4-FFF2-40B4-BE49-F238E27FC236}">
                    <a16:creationId xmlns:a16="http://schemas.microsoft.com/office/drawing/2014/main" id="{859AA1B6-13C0-4FFB-A1D4-09DD8F691A68}"/>
                  </a:ext>
                </a:extLst>
              </p:cNvPr>
              <p:cNvSpPr/>
              <p:nvPr/>
            </p:nvSpPr>
            <p:spPr>
              <a:xfrm>
                <a:off x="39395232" y="2038237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秋葉区</a:t>
                </a:r>
              </a:p>
            </p:txBody>
          </p:sp>
          <p:sp>
            <p:nvSpPr>
              <p:cNvPr id="1309" name="正方形/長方形 1308">
                <a:extLst>
                  <a:ext uri="{FF2B5EF4-FFF2-40B4-BE49-F238E27FC236}">
                    <a16:creationId xmlns:a16="http://schemas.microsoft.com/office/drawing/2014/main" id="{B6277CAC-7ACA-430E-8C9B-9AD79EF0738A}"/>
                  </a:ext>
                </a:extLst>
              </p:cNvPr>
              <p:cNvSpPr/>
              <p:nvPr/>
            </p:nvSpPr>
            <p:spPr>
              <a:xfrm>
                <a:off x="39320015" y="2009182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江南区</a:t>
                </a:r>
              </a:p>
            </p:txBody>
          </p:sp>
          <p:sp>
            <p:nvSpPr>
              <p:cNvPr id="1310" name="正方形/長方形 1309">
                <a:extLst>
                  <a:ext uri="{FF2B5EF4-FFF2-40B4-BE49-F238E27FC236}">
                    <a16:creationId xmlns:a16="http://schemas.microsoft.com/office/drawing/2014/main" id="{0106E7CA-77C4-4DC7-9465-E96CC1C02565}"/>
                  </a:ext>
                </a:extLst>
              </p:cNvPr>
              <p:cNvSpPr/>
              <p:nvPr/>
            </p:nvSpPr>
            <p:spPr>
              <a:xfrm>
                <a:off x="39396959" y="1980417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</p:grpSp>
      <p:grpSp>
        <p:nvGrpSpPr>
          <p:cNvPr id="1351" name="グループ化 1350">
            <a:extLst>
              <a:ext uri="{FF2B5EF4-FFF2-40B4-BE49-F238E27FC236}">
                <a16:creationId xmlns:a16="http://schemas.microsoft.com/office/drawing/2014/main" id="{D590611C-907A-4C61-AD48-649A2A608E42}"/>
              </a:ext>
            </a:extLst>
          </p:cNvPr>
          <p:cNvGrpSpPr/>
          <p:nvPr/>
        </p:nvGrpSpPr>
        <p:grpSpPr>
          <a:xfrm>
            <a:off x="1225438" y="13284798"/>
            <a:ext cx="4213860" cy="3589020"/>
            <a:chOff x="28361640" y="26167080"/>
            <a:chExt cx="4213860" cy="3589020"/>
          </a:xfrm>
        </p:grpSpPr>
        <p:grpSp>
          <p:nvGrpSpPr>
            <p:cNvPr id="1352" name="グループ化 1351">
              <a:extLst>
                <a:ext uri="{FF2B5EF4-FFF2-40B4-BE49-F238E27FC236}">
                  <a16:creationId xmlns:a16="http://schemas.microsoft.com/office/drawing/2014/main" id="{20C9718D-580B-453A-AB26-51016EA8D719}"/>
                </a:ext>
              </a:extLst>
            </p:cNvPr>
            <p:cNvGrpSpPr/>
            <p:nvPr/>
          </p:nvGrpSpPr>
          <p:grpSpPr>
            <a:xfrm>
              <a:off x="28361640" y="26167080"/>
              <a:ext cx="4213860" cy="3589020"/>
              <a:chOff x="28361640" y="26167080"/>
              <a:chExt cx="4213860" cy="3589020"/>
            </a:xfrm>
          </p:grpSpPr>
          <p:grpSp>
            <p:nvGrpSpPr>
              <p:cNvPr id="1372" name="グループ化 1371">
                <a:extLst>
                  <a:ext uri="{FF2B5EF4-FFF2-40B4-BE49-F238E27FC236}">
                    <a16:creationId xmlns:a16="http://schemas.microsoft.com/office/drawing/2014/main" id="{3BFD9B99-A992-4238-9EB0-FF30AEAE7B0F}"/>
                  </a:ext>
                </a:extLst>
              </p:cNvPr>
              <p:cNvGrpSpPr/>
              <p:nvPr/>
            </p:nvGrpSpPr>
            <p:grpSpPr>
              <a:xfrm>
                <a:off x="28361640" y="26167080"/>
                <a:ext cx="4213860" cy="3589020"/>
                <a:chOff x="28361640" y="26167080"/>
                <a:chExt cx="4213860" cy="3589020"/>
              </a:xfrm>
            </p:grpSpPr>
            <p:sp>
              <p:nvSpPr>
                <p:cNvPr id="1374" name="フリーフォーム: 図形 1373">
                  <a:extLst>
                    <a:ext uri="{FF2B5EF4-FFF2-40B4-BE49-F238E27FC236}">
                      <a16:creationId xmlns:a16="http://schemas.microsoft.com/office/drawing/2014/main" id="{6173A8E0-A31C-470C-97A4-10A1B857FB5A}"/>
                    </a:ext>
                  </a:extLst>
                </p:cNvPr>
                <p:cNvSpPr/>
                <p:nvPr/>
              </p:nvSpPr>
              <p:spPr>
                <a:xfrm>
                  <a:off x="30556200" y="26167080"/>
                  <a:ext cx="526330" cy="433070"/>
                </a:xfrm>
                <a:custGeom>
                  <a:avLst/>
                  <a:gdLst>
                    <a:gd name="connsiteX0" fmla="*/ 266700 w 526330"/>
                    <a:gd name="connsiteY0" fmla="*/ 0 h 433070"/>
                    <a:gd name="connsiteX1" fmla="*/ 270430 w 526330"/>
                    <a:gd name="connsiteY1" fmla="*/ 236 h 433070"/>
                    <a:gd name="connsiteX2" fmla="*/ 342900 w 526330"/>
                    <a:gd name="connsiteY2" fmla="*/ 99060 h 433070"/>
                    <a:gd name="connsiteX3" fmla="*/ 396240 w 526330"/>
                    <a:gd name="connsiteY3" fmla="*/ 144780 h 433070"/>
                    <a:gd name="connsiteX4" fmla="*/ 487680 w 526330"/>
                    <a:gd name="connsiteY4" fmla="*/ 236220 h 433070"/>
                    <a:gd name="connsiteX5" fmla="*/ 525780 w 526330"/>
                    <a:gd name="connsiteY5" fmla="*/ 358140 h 433070"/>
                    <a:gd name="connsiteX6" fmla="*/ 526330 w 526330"/>
                    <a:gd name="connsiteY6" fmla="*/ 360616 h 433070"/>
                    <a:gd name="connsiteX7" fmla="*/ 419100 w 526330"/>
                    <a:gd name="connsiteY7" fmla="*/ 433070 h 433070"/>
                    <a:gd name="connsiteX8" fmla="*/ 228600 w 526330"/>
                    <a:gd name="connsiteY8" fmla="*/ 407670 h 433070"/>
                    <a:gd name="connsiteX9" fmla="*/ 184150 w 526330"/>
                    <a:gd name="connsiteY9" fmla="*/ 363220 h 433070"/>
                    <a:gd name="connsiteX10" fmla="*/ 158750 w 526330"/>
                    <a:gd name="connsiteY10" fmla="*/ 388620 h 433070"/>
                    <a:gd name="connsiteX11" fmla="*/ 44450 w 526330"/>
                    <a:gd name="connsiteY11" fmla="*/ 375920 h 433070"/>
                    <a:gd name="connsiteX12" fmla="*/ 0 w 526330"/>
                    <a:gd name="connsiteY12" fmla="*/ 325120 h 433070"/>
                    <a:gd name="connsiteX13" fmla="*/ 44450 w 526330"/>
                    <a:gd name="connsiteY13" fmla="*/ 261620 h 433070"/>
                    <a:gd name="connsiteX14" fmla="*/ 95250 w 526330"/>
                    <a:gd name="connsiteY14" fmla="*/ 198120 h 433070"/>
                    <a:gd name="connsiteX15" fmla="*/ 31750 w 526330"/>
                    <a:gd name="connsiteY15" fmla="*/ 191770 h 433070"/>
                    <a:gd name="connsiteX16" fmla="*/ 3882 w 526330"/>
                    <a:gd name="connsiteY16" fmla="*/ 162354 h 433070"/>
                    <a:gd name="connsiteX17" fmla="*/ 68580 w 526330"/>
                    <a:gd name="connsiteY17" fmla="*/ 152400 h 433070"/>
                    <a:gd name="connsiteX18" fmla="*/ 266700 w 526330"/>
                    <a:gd name="connsiteY18" fmla="*/ 0 h 433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6330" h="433070">
                      <a:moveTo>
                        <a:pt x="266700" y="0"/>
                      </a:moveTo>
                      <a:lnTo>
                        <a:pt x="270430" y="236"/>
                      </a:lnTo>
                      <a:lnTo>
                        <a:pt x="342900" y="99060"/>
                      </a:lnTo>
                      <a:lnTo>
                        <a:pt x="396240" y="144780"/>
                      </a:lnTo>
                      <a:lnTo>
                        <a:pt x="487680" y="236220"/>
                      </a:lnTo>
                      <a:lnTo>
                        <a:pt x="525780" y="358140"/>
                      </a:lnTo>
                      <a:lnTo>
                        <a:pt x="526330" y="360616"/>
                      </a:lnTo>
                      <a:lnTo>
                        <a:pt x="419100" y="433070"/>
                      </a:lnTo>
                      <a:lnTo>
                        <a:pt x="228600" y="407670"/>
                      </a:lnTo>
                      <a:lnTo>
                        <a:pt x="184150" y="363220"/>
                      </a:lnTo>
                      <a:lnTo>
                        <a:pt x="158750" y="388620"/>
                      </a:lnTo>
                      <a:lnTo>
                        <a:pt x="44450" y="375920"/>
                      </a:lnTo>
                      <a:lnTo>
                        <a:pt x="0" y="325120"/>
                      </a:lnTo>
                      <a:lnTo>
                        <a:pt x="44450" y="261620"/>
                      </a:lnTo>
                      <a:lnTo>
                        <a:pt x="95250" y="198120"/>
                      </a:lnTo>
                      <a:lnTo>
                        <a:pt x="31750" y="191770"/>
                      </a:lnTo>
                      <a:lnTo>
                        <a:pt x="3882" y="162354"/>
                      </a:lnTo>
                      <a:lnTo>
                        <a:pt x="68580" y="152400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5" name="フリーフォーム: 図形 1374">
                  <a:extLst>
                    <a:ext uri="{FF2B5EF4-FFF2-40B4-BE49-F238E27FC236}">
                      <a16:creationId xmlns:a16="http://schemas.microsoft.com/office/drawing/2014/main" id="{01A7F3C7-F2FA-4B67-8EA8-C86C28502505}"/>
                    </a:ext>
                  </a:extLst>
                </p:cNvPr>
                <p:cNvSpPr/>
                <p:nvPr/>
              </p:nvSpPr>
              <p:spPr>
                <a:xfrm>
                  <a:off x="31222950" y="26692860"/>
                  <a:ext cx="845216" cy="561340"/>
                </a:xfrm>
                <a:custGeom>
                  <a:avLst/>
                  <a:gdLst>
                    <a:gd name="connsiteX0" fmla="*/ 293370 w 845216"/>
                    <a:gd name="connsiteY0" fmla="*/ 0 h 561340"/>
                    <a:gd name="connsiteX1" fmla="*/ 346710 w 845216"/>
                    <a:gd name="connsiteY1" fmla="*/ 30480 h 561340"/>
                    <a:gd name="connsiteX2" fmla="*/ 430530 w 845216"/>
                    <a:gd name="connsiteY2" fmla="*/ 53340 h 561340"/>
                    <a:gd name="connsiteX3" fmla="*/ 461010 w 845216"/>
                    <a:gd name="connsiteY3" fmla="*/ 7620 h 561340"/>
                    <a:gd name="connsiteX4" fmla="*/ 529590 w 845216"/>
                    <a:gd name="connsiteY4" fmla="*/ 7620 h 561340"/>
                    <a:gd name="connsiteX5" fmla="*/ 659130 w 845216"/>
                    <a:gd name="connsiteY5" fmla="*/ 121920 h 561340"/>
                    <a:gd name="connsiteX6" fmla="*/ 712470 w 845216"/>
                    <a:gd name="connsiteY6" fmla="*/ 198120 h 561340"/>
                    <a:gd name="connsiteX7" fmla="*/ 788670 w 845216"/>
                    <a:gd name="connsiteY7" fmla="*/ 220980 h 561340"/>
                    <a:gd name="connsiteX8" fmla="*/ 842010 w 845216"/>
                    <a:gd name="connsiteY8" fmla="*/ 335280 h 561340"/>
                    <a:gd name="connsiteX9" fmla="*/ 845216 w 845216"/>
                    <a:gd name="connsiteY9" fmla="*/ 334568 h 561340"/>
                    <a:gd name="connsiteX10" fmla="*/ 730250 w 845216"/>
                    <a:gd name="connsiteY10" fmla="*/ 440690 h 561340"/>
                    <a:gd name="connsiteX11" fmla="*/ 609600 w 845216"/>
                    <a:gd name="connsiteY11" fmla="*/ 447040 h 561340"/>
                    <a:gd name="connsiteX12" fmla="*/ 539750 w 845216"/>
                    <a:gd name="connsiteY12" fmla="*/ 510540 h 561340"/>
                    <a:gd name="connsiteX13" fmla="*/ 527050 w 845216"/>
                    <a:gd name="connsiteY13" fmla="*/ 561340 h 561340"/>
                    <a:gd name="connsiteX14" fmla="*/ 476250 w 845216"/>
                    <a:gd name="connsiteY14" fmla="*/ 561340 h 561340"/>
                    <a:gd name="connsiteX15" fmla="*/ 431800 w 845216"/>
                    <a:gd name="connsiteY15" fmla="*/ 504190 h 561340"/>
                    <a:gd name="connsiteX16" fmla="*/ 273050 w 845216"/>
                    <a:gd name="connsiteY16" fmla="*/ 491490 h 561340"/>
                    <a:gd name="connsiteX17" fmla="*/ 196850 w 845216"/>
                    <a:gd name="connsiteY17" fmla="*/ 535940 h 561340"/>
                    <a:gd name="connsiteX18" fmla="*/ 171450 w 845216"/>
                    <a:gd name="connsiteY18" fmla="*/ 459740 h 561340"/>
                    <a:gd name="connsiteX19" fmla="*/ 146050 w 845216"/>
                    <a:gd name="connsiteY19" fmla="*/ 447040 h 561340"/>
                    <a:gd name="connsiteX20" fmla="*/ 127000 w 845216"/>
                    <a:gd name="connsiteY20" fmla="*/ 288290 h 561340"/>
                    <a:gd name="connsiteX21" fmla="*/ 0 w 845216"/>
                    <a:gd name="connsiteY21" fmla="*/ 256540 h 561340"/>
                    <a:gd name="connsiteX22" fmla="*/ 69850 w 845216"/>
                    <a:gd name="connsiteY22" fmla="*/ 205740 h 561340"/>
                    <a:gd name="connsiteX23" fmla="*/ 50800 w 845216"/>
                    <a:gd name="connsiteY23" fmla="*/ 104140 h 561340"/>
                    <a:gd name="connsiteX24" fmla="*/ 184150 w 845216"/>
                    <a:gd name="connsiteY24" fmla="*/ 72390 h 561340"/>
                    <a:gd name="connsiteX25" fmla="*/ 187326 w 845216"/>
                    <a:gd name="connsiteY25" fmla="*/ 63924 h 561340"/>
                    <a:gd name="connsiteX26" fmla="*/ 217170 w 845216"/>
                    <a:gd name="connsiteY26" fmla="*/ 83820 h 561340"/>
                    <a:gd name="connsiteX27" fmla="*/ 293370 w 845216"/>
                    <a:gd name="connsiteY27" fmla="*/ 0 h 561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5216" h="561340">
                      <a:moveTo>
                        <a:pt x="293370" y="0"/>
                      </a:moveTo>
                      <a:lnTo>
                        <a:pt x="346710" y="30480"/>
                      </a:lnTo>
                      <a:lnTo>
                        <a:pt x="430530" y="53340"/>
                      </a:lnTo>
                      <a:lnTo>
                        <a:pt x="461010" y="7620"/>
                      </a:lnTo>
                      <a:lnTo>
                        <a:pt x="529590" y="7620"/>
                      </a:lnTo>
                      <a:lnTo>
                        <a:pt x="659130" y="121920"/>
                      </a:lnTo>
                      <a:lnTo>
                        <a:pt x="712470" y="198120"/>
                      </a:lnTo>
                      <a:lnTo>
                        <a:pt x="788670" y="220980"/>
                      </a:lnTo>
                      <a:lnTo>
                        <a:pt x="842010" y="335280"/>
                      </a:lnTo>
                      <a:lnTo>
                        <a:pt x="845216" y="334568"/>
                      </a:lnTo>
                      <a:lnTo>
                        <a:pt x="730250" y="440690"/>
                      </a:lnTo>
                      <a:lnTo>
                        <a:pt x="609600" y="447040"/>
                      </a:lnTo>
                      <a:lnTo>
                        <a:pt x="539750" y="510540"/>
                      </a:lnTo>
                      <a:lnTo>
                        <a:pt x="527050" y="561340"/>
                      </a:lnTo>
                      <a:lnTo>
                        <a:pt x="476250" y="561340"/>
                      </a:lnTo>
                      <a:lnTo>
                        <a:pt x="431800" y="504190"/>
                      </a:lnTo>
                      <a:lnTo>
                        <a:pt x="273050" y="491490"/>
                      </a:lnTo>
                      <a:lnTo>
                        <a:pt x="196850" y="535940"/>
                      </a:lnTo>
                      <a:lnTo>
                        <a:pt x="171450" y="459740"/>
                      </a:lnTo>
                      <a:lnTo>
                        <a:pt x="146050" y="447040"/>
                      </a:lnTo>
                      <a:lnTo>
                        <a:pt x="127000" y="288290"/>
                      </a:lnTo>
                      <a:lnTo>
                        <a:pt x="0" y="256540"/>
                      </a:lnTo>
                      <a:lnTo>
                        <a:pt x="69850" y="205740"/>
                      </a:lnTo>
                      <a:lnTo>
                        <a:pt x="50800" y="104140"/>
                      </a:lnTo>
                      <a:lnTo>
                        <a:pt x="184150" y="72390"/>
                      </a:lnTo>
                      <a:lnTo>
                        <a:pt x="187326" y="63924"/>
                      </a:lnTo>
                      <a:lnTo>
                        <a:pt x="217170" y="83820"/>
                      </a:lnTo>
                      <a:lnTo>
                        <a:pt x="29337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6" name="フリーフォーム: 図形 1375">
                  <a:extLst>
                    <a:ext uri="{FF2B5EF4-FFF2-40B4-BE49-F238E27FC236}">
                      <a16:creationId xmlns:a16="http://schemas.microsoft.com/office/drawing/2014/main" id="{75305BD0-5D1C-449F-8363-9A2DA70B6B97}"/>
                    </a:ext>
                  </a:extLst>
                </p:cNvPr>
                <p:cNvSpPr/>
                <p:nvPr/>
              </p:nvSpPr>
              <p:spPr>
                <a:xfrm>
                  <a:off x="29923740" y="27165300"/>
                  <a:ext cx="588010" cy="613428"/>
                </a:xfrm>
                <a:custGeom>
                  <a:avLst/>
                  <a:gdLst>
                    <a:gd name="connsiteX0" fmla="*/ 289560 w 588010"/>
                    <a:gd name="connsiteY0" fmla="*/ 0 h 613428"/>
                    <a:gd name="connsiteX1" fmla="*/ 365760 w 588010"/>
                    <a:gd name="connsiteY1" fmla="*/ 9524 h 613428"/>
                    <a:gd name="connsiteX2" fmla="*/ 384810 w 588010"/>
                    <a:gd name="connsiteY2" fmla="*/ 95250 h 613428"/>
                    <a:gd name="connsiteX3" fmla="*/ 524510 w 588010"/>
                    <a:gd name="connsiteY3" fmla="*/ 123824 h 613428"/>
                    <a:gd name="connsiteX4" fmla="*/ 537210 w 588010"/>
                    <a:gd name="connsiteY4" fmla="*/ 155576 h 613428"/>
                    <a:gd name="connsiteX5" fmla="*/ 588010 w 588010"/>
                    <a:gd name="connsiteY5" fmla="*/ 161924 h 613428"/>
                    <a:gd name="connsiteX6" fmla="*/ 486410 w 588010"/>
                    <a:gd name="connsiteY6" fmla="*/ 311150 h 613428"/>
                    <a:gd name="connsiteX7" fmla="*/ 530860 w 588010"/>
                    <a:gd name="connsiteY7" fmla="*/ 365124 h 613428"/>
                    <a:gd name="connsiteX8" fmla="*/ 521336 w 588010"/>
                    <a:gd name="connsiteY8" fmla="*/ 406400 h 613428"/>
                    <a:gd name="connsiteX9" fmla="*/ 476884 w 588010"/>
                    <a:gd name="connsiteY9" fmla="*/ 444500 h 613428"/>
                    <a:gd name="connsiteX10" fmla="*/ 413384 w 588010"/>
                    <a:gd name="connsiteY10" fmla="*/ 438150 h 613428"/>
                    <a:gd name="connsiteX11" fmla="*/ 362584 w 588010"/>
                    <a:gd name="connsiteY11" fmla="*/ 384176 h 613428"/>
                    <a:gd name="connsiteX12" fmla="*/ 337184 w 588010"/>
                    <a:gd name="connsiteY12" fmla="*/ 409576 h 613428"/>
                    <a:gd name="connsiteX13" fmla="*/ 283210 w 588010"/>
                    <a:gd name="connsiteY13" fmla="*/ 400050 h 613428"/>
                    <a:gd name="connsiteX14" fmla="*/ 273684 w 588010"/>
                    <a:gd name="connsiteY14" fmla="*/ 482600 h 613428"/>
                    <a:gd name="connsiteX15" fmla="*/ 184784 w 588010"/>
                    <a:gd name="connsiteY15" fmla="*/ 485776 h 613428"/>
                    <a:gd name="connsiteX16" fmla="*/ 181610 w 588010"/>
                    <a:gd name="connsiteY16" fmla="*/ 561976 h 613428"/>
                    <a:gd name="connsiteX17" fmla="*/ 216536 w 588010"/>
                    <a:gd name="connsiteY17" fmla="*/ 603250 h 613428"/>
                    <a:gd name="connsiteX18" fmla="*/ 163300 w 588010"/>
                    <a:gd name="connsiteY18" fmla="*/ 613428 h 613428"/>
                    <a:gd name="connsiteX19" fmla="*/ 114300 w 588010"/>
                    <a:gd name="connsiteY19" fmla="*/ 556260 h 613428"/>
                    <a:gd name="connsiteX20" fmla="*/ 129540 w 588010"/>
                    <a:gd name="connsiteY20" fmla="*/ 373380 h 613428"/>
                    <a:gd name="connsiteX21" fmla="*/ 7620 w 588010"/>
                    <a:gd name="connsiteY21" fmla="*/ 236220 h 613428"/>
                    <a:gd name="connsiteX22" fmla="*/ 0 w 588010"/>
                    <a:gd name="connsiteY22" fmla="*/ 121920 h 613428"/>
                    <a:gd name="connsiteX23" fmla="*/ 854 w 588010"/>
                    <a:gd name="connsiteY23" fmla="*/ 121386 h 613428"/>
                    <a:gd name="connsiteX24" fmla="*/ 60960 w 588010"/>
                    <a:gd name="connsiteY24" fmla="*/ 174624 h 613428"/>
                    <a:gd name="connsiteX25" fmla="*/ 124460 w 588010"/>
                    <a:gd name="connsiteY25" fmla="*/ 180976 h 613428"/>
                    <a:gd name="connsiteX26" fmla="*/ 143510 w 588010"/>
                    <a:gd name="connsiteY26" fmla="*/ 104776 h 613428"/>
                    <a:gd name="connsiteX27" fmla="*/ 187960 w 588010"/>
                    <a:gd name="connsiteY27" fmla="*/ 88900 h 613428"/>
                    <a:gd name="connsiteX28" fmla="*/ 226060 w 588010"/>
                    <a:gd name="connsiteY28" fmla="*/ 133350 h 613428"/>
                    <a:gd name="connsiteX29" fmla="*/ 289560 w 588010"/>
                    <a:gd name="connsiteY29" fmla="*/ 92076 h 613428"/>
                    <a:gd name="connsiteX30" fmla="*/ 289560 w 588010"/>
                    <a:gd name="connsiteY30" fmla="*/ 0 h 61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88010" h="613428">
                      <a:moveTo>
                        <a:pt x="289560" y="0"/>
                      </a:moveTo>
                      <a:lnTo>
                        <a:pt x="365760" y="9524"/>
                      </a:lnTo>
                      <a:lnTo>
                        <a:pt x="384810" y="95250"/>
                      </a:lnTo>
                      <a:lnTo>
                        <a:pt x="524510" y="123824"/>
                      </a:lnTo>
                      <a:lnTo>
                        <a:pt x="537210" y="155576"/>
                      </a:lnTo>
                      <a:lnTo>
                        <a:pt x="588010" y="161924"/>
                      </a:lnTo>
                      <a:lnTo>
                        <a:pt x="486410" y="311150"/>
                      </a:lnTo>
                      <a:lnTo>
                        <a:pt x="530860" y="365124"/>
                      </a:lnTo>
                      <a:lnTo>
                        <a:pt x="521336" y="406400"/>
                      </a:lnTo>
                      <a:lnTo>
                        <a:pt x="476884" y="444500"/>
                      </a:lnTo>
                      <a:lnTo>
                        <a:pt x="413384" y="438150"/>
                      </a:lnTo>
                      <a:lnTo>
                        <a:pt x="362584" y="384176"/>
                      </a:lnTo>
                      <a:lnTo>
                        <a:pt x="337184" y="409576"/>
                      </a:lnTo>
                      <a:lnTo>
                        <a:pt x="283210" y="400050"/>
                      </a:lnTo>
                      <a:lnTo>
                        <a:pt x="273684" y="482600"/>
                      </a:lnTo>
                      <a:lnTo>
                        <a:pt x="184784" y="485776"/>
                      </a:lnTo>
                      <a:lnTo>
                        <a:pt x="181610" y="561976"/>
                      </a:lnTo>
                      <a:lnTo>
                        <a:pt x="216536" y="603250"/>
                      </a:lnTo>
                      <a:lnTo>
                        <a:pt x="163300" y="613428"/>
                      </a:lnTo>
                      <a:lnTo>
                        <a:pt x="114300" y="556260"/>
                      </a:lnTo>
                      <a:lnTo>
                        <a:pt x="129540" y="373380"/>
                      </a:lnTo>
                      <a:lnTo>
                        <a:pt x="7620" y="236220"/>
                      </a:lnTo>
                      <a:lnTo>
                        <a:pt x="0" y="121920"/>
                      </a:lnTo>
                      <a:lnTo>
                        <a:pt x="854" y="121386"/>
                      </a:lnTo>
                      <a:lnTo>
                        <a:pt x="60960" y="174624"/>
                      </a:lnTo>
                      <a:lnTo>
                        <a:pt x="124460" y="180976"/>
                      </a:lnTo>
                      <a:lnTo>
                        <a:pt x="143510" y="104776"/>
                      </a:lnTo>
                      <a:lnTo>
                        <a:pt x="187960" y="88900"/>
                      </a:lnTo>
                      <a:lnTo>
                        <a:pt x="226060" y="133350"/>
                      </a:lnTo>
                      <a:lnTo>
                        <a:pt x="289560" y="92076"/>
                      </a:lnTo>
                      <a:lnTo>
                        <a:pt x="2895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8B1D79FD-6602-4268-B539-A2DC5BCF5B9F}"/>
                    </a:ext>
                  </a:extLst>
                </p:cNvPr>
                <p:cNvSpPr/>
                <p:nvPr/>
              </p:nvSpPr>
              <p:spPr>
                <a:xfrm>
                  <a:off x="30826076" y="27479624"/>
                  <a:ext cx="603248" cy="631504"/>
                </a:xfrm>
                <a:custGeom>
                  <a:avLst/>
                  <a:gdLst>
                    <a:gd name="connsiteX0" fmla="*/ 469900 w 603248"/>
                    <a:gd name="connsiteY0" fmla="*/ 0 h 631504"/>
                    <a:gd name="connsiteX1" fmla="*/ 603248 w 603248"/>
                    <a:gd name="connsiteY1" fmla="*/ 111126 h 631504"/>
                    <a:gd name="connsiteX2" fmla="*/ 552448 w 603248"/>
                    <a:gd name="connsiteY2" fmla="*/ 152400 h 631504"/>
                    <a:gd name="connsiteX3" fmla="*/ 561974 w 603248"/>
                    <a:gd name="connsiteY3" fmla="*/ 269876 h 631504"/>
                    <a:gd name="connsiteX4" fmla="*/ 542924 w 603248"/>
                    <a:gd name="connsiteY4" fmla="*/ 349252 h 631504"/>
                    <a:gd name="connsiteX5" fmla="*/ 542924 w 603248"/>
                    <a:gd name="connsiteY5" fmla="*/ 463552 h 631504"/>
                    <a:gd name="connsiteX6" fmla="*/ 523874 w 603248"/>
                    <a:gd name="connsiteY6" fmla="*/ 504826 h 631504"/>
                    <a:gd name="connsiteX7" fmla="*/ 546100 w 603248"/>
                    <a:gd name="connsiteY7" fmla="*/ 546100 h 631504"/>
                    <a:gd name="connsiteX8" fmla="*/ 497298 w 603248"/>
                    <a:gd name="connsiteY8" fmla="*/ 631504 h 631504"/>
                    <a:gd name="connsiteX9" fmla="*/ 368300 w 603248"/>
                    <a:gd name="connsiteY9" fmla="*/ 581026 h 631504"/>
                    <a:gd name="connsiteX10" fmla="*/ 311572 w 603248"/>
                    <a:gd name="connsiteY10" fmla="*/ 609388 h 631504"/>
                    <a:gd name="connsiteX11" fmla="*/ 279400 w 603248"/>
                    <a:gd name="connsiteY11" fmla="*/ 536576 h 631504"/>
                    <a:gd name="connsiteX12" fmla="*/ 292100 w 603248"/>
                    <a:gd name="connsiteY12" fmla="*/ 479426 h 631504"/>
                    <a:gd name="connsiteX13" fmla="*/ 203200 w 603248"/>
                    <a:gd name="connsiteY13" fmla="*/ 473076 h 631504"/>
                    <a:gd name="connsiteX14" fmla="*/ 171448 w 603248"/>
                    <a:gd name="connsiteY14" fmla="*/ 488952 h 631504"/>
                    <a:gd name="connsiteX15" fmla="*/ 133348 w 603248"/>
                    <a:gd name="connsiteY15" fmla="*/ 450852 h 631504"/>
                    <a:gd name="connsiteX16" fmla="*/ 88900 w 603248"/>
                    <a:gd name="connsiteY16" fmla="*/ 482600 h 631504"/>
                    <a:gd name="connsiteX17" fmla="*/ 3174 w 603248"/>
                    <a:gd name="connsiteY17" fmla="*/ 482600 h 631504"/>
                    <a:gd name="connsiteX18" fmla="*/ 0 w 603248"/>
                    <a:gd name="connsiteY18" fmla="*/ 419100 h 631504"/>
                    <a:gd name="connsiteX19" fmla="*/ 66674 w 603248"/>
                    <a:gd name="connsiteY19" fmla="*/ 307976 h 631504"/>
                    <a:gd name="connsiteX20" fmla="*/ 117474 w 603248"/>
                    <a:gd name="connsiteY20" fmla="*/ 307976 h 631504"/>
                    <a:gd name="connsiteX21" fmla="*/ 161924 w 603248"/>
                    <a:gd name="connsiteY21" fmla="*/ 244476 h 631504"/>
                    <a:gd name="connsiteX22" fmla="*/ 171448 w 603248"/>
                    <a:gd name="connsiteY22" fmla="*/ 203200 h 631504"/>
                    <a:gd name="connsiteX23" fmla="*/ 187324 w 603248"/>
                    <a:gd name="connsiteY23" fmla="*/ 168276 h 631504"/>
                    <a:gd name="connsiteX24" fmla="*/ 171448 w 603248"/>
                    <a:gd name="connsiteY24" fmla="*/ 114300 h 631504"/>
                    <a:gd name="connsiteX25" fmla="*/ 222248 w 603248"/>
                    <a:gd name="connsiteY25" fmla="*/ 107952 h 631504"/>
                    <a:gd name="connsiteX26" fmla="*/ 241300 w 603248"/>
                    <a:gd name="connsiteY26" fmla="*/ 73026 h 631504"/>
                    <a:gd name="connsiteX27" fmla="*/ 327024 w 603248"/>
                    <a:gd name="connsiteY27" fmla="*/ 3176 h 631504"/>
                    <a:gd name="connsiteX28" fmla="*/ 469900 w 603248"/>
                    <a:gd name="connsiteY28" fmla="*/ 0 h 63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3248" h="631504">
                      <a:moveTo>
                        <a:pt x="469900" y="0"/>
                      </a:moveTo>
                      <a:lnTo>
                        <a:pt x="603248" y="111126"/>
                      </a:lnTo>
                      <a:lnTo>
                        <a:pt x="552448" y="152400"/>
                      </a:lnTo>
                      <a:lnTo>
                        <a:pt x="561974" y="269876"/>
                      </a:lnTo>
                      <a:lnTo>
                        <a:pt x="542924" y="349252"/>
                      </a:lnTo>
                      <a:lnTo>
                        <a:pt x="542924" y="463552"/>
                      </a:lnTo>
                      <a:lnTo>
                        <a:pt x="523874" y="504826"/>
                      </a:lnTo>
                      <a:lnTo>
                        <a:pt x="546100" y="546100"/>
                      </a:lnTo>
                      <a:lnTo>
                        <a:pt x="497298" y="631504"/>
                      </a:lnTo>
                      <a:lnTo>
                        <a:pt x="368300" y="581026"/>
                      </a:lnTo>
                      <a:lnTo>
                        <a:pt x="311572" y="609388"/>
                      </a:lnTo>
                      <a:lnTo>
                        <a:pt x="279400" y="536576"/>
                      </a:lnTo>
                      <a:lnTo>
                        <a:pt x="292100" y="479426"/>
                      </a:lnTo>
                      <a:lnTo>
                        <a:pt x="203200" y="473076"/>
                      </a:lnTo>
                      <a:lnTo>
                        <a:pt x="171448" y="488952"/>
                      </a:lnTo>
                      <a:lnTo>
                        <a:pt x="133348" y="450852"/>
                      </a:lnTo>
                      <a:lnTo>
                        <a:pt x="88900" y="482600"/>
                      </a:lnTo>
                      <a:lnTo>
                        <a:pt x="3174" y="482600"/>
                      </a:lnTo>
                      <a:lnTo>
                        <a:pt x="0" y="419100"/>
                      </a:lnTo>
                      <a:lnTo>
                        <a:pt x="66674" y="307976"/>
                      </a:lnTo>
                      <a:lnTo>
                        <a:pt x="117474" y="307976"/>
                      </a:lnTo>
                      <a:lnTo>
                        <a:pt x="161924" y="244476"/>
                      </a:lnTo>
                      <a:lnTo>
                        <a:pt x="171448" y="203200"/>
                      </a:lnTo>
                      <a:lnTo>
                        <a:pt x="187324" y="168276"/>
                      </a:lnTo>
                      <a:lnTo>
                        <a:pt x="171448" y="114300"/>
                      </a:lnTo>
                      <a:lnTo>
                        <a:pt x="222248" y="107952"/>
                      </a:lnTo>
                      <a:lnTo>
                        <a:pt x="241300" y="73026"/>
                      </a:lnTo>
                      <a:lnTo>
                        <a:pt x="327024" y="3176"/>
                      </a:lnTo>
                      <a:lnTo>
                        <a:pt x="469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8" name="フリーフォーム: 図形 1377">
                  <a:extLst>
                    <a:ext uri="{FF2B5EF4-FFF2-40B4-BE49-F238E27FC236}">
                      <a16:creationId xmlns:a16="http://schemas.microsoft.com/office/drawing/2014/main" id="{5674FA70-C4DB-44C7-958C-3B70AFABCB8F}"/>
                    </a:ext>
                  </a:extLst>
                </p:cNvPr>
                <p:cNvSpPr/>
                <p:nvPr/>
              </p:nvSpPr>
              <p:spPr>
                <a:xfrm>
                  <a:off x="28361640" y="28948380"/>
                  <a:ext cx="560138" cy="413504"/>
                </a:xfrm>
                <a:custGeom>
                  <a:avLst/>
                  <a:gdLst>
                    <a:gd name="connsiteX0" fmla="*/ 114300 w 560138"/>
                    <a:gd name="connsiteY0" fmla="*/ 0 h 413504"/>
                    <a:gd name="connsiteX1" fmla="*/ 144780 w 560138"/>
                    <a:gd name="connsiteY1" fmla="*/ 121920 h 413504"/>
                    <a:gd name="connsiteX2" fmla="*/ 220980 w 560138"/>
                    <a:gd name="connsiteY2" fmla="*/ 91440 h 413504"/>
                    <a:gd name="connsiteX3" fmla="*/ 220980 w 560138"/>
                    <a:gd name="connsiteY3" fmla="*/ 198120 h 413504"/>
                    <a:gd name="connsiteX4" fmla="*/ 220980 w 560138"/>
                    <a:gd name="connsiteY4" fmla="*/ 228600 h 413504"/>
                    <a:gd name="connsiteX5" fmla="*/ 404404 w 560138"/>
                    <a:gd name="connsiteY5" fmla="*/ 228600 h 413504"/>
                    <a:gd name="connsiteX6" fmla="*/ 461010 w 560138"/>
                    <a:gd name="connsiteY6" fmla="*/ 179070 h 413504"/>
                    <a:gd name="connsiteX7" fmla="*/ 506396 w 560138"/>
                    <a:gd name="connsiteY7" fmla="*/ 163942 h 413504"/>
                    <a:gd name="connsiteX8" fmla="*/ 560138 w 560138"/>
                    <a:gd name="connsiteY8" fmla="*/ 228218 h 413504"/>
                    <a:gd name="connsiteX9" fmla="*/ 542648 w 560138"/>
                    <a:gd name="connsiteY9" fmla="*/ 251090 h 413504"/>
                    <a:gd name="connsiteX10" fmla="*/ 548640 w 560138"/>
                    <a:gd name="connsiteY10" fmla="*/ 259080 h 413504"/>
                    <a:gd name="connsiteX11" fmla="*/ 552784 w 560138"/>
                    <a:gd name="connsiteY11" fmla="*/ 260588 h 413504"/>
                    <a:gd name="connsiteX12" fmla="*/ 480060 w 560138"/>
                    <a:gd name="connsiteY12" fmla="*/ 328296 h 413504"/>
                    <a:gd name="connsiteX13" fmla="*/ 305436 w 560138"/>
                    <a:gd name="connsiteY13" fmla="*/ 366396 h 413504"/>
                    <a:gd name="connsiteX14" fmla="*/ 235584 w 560138"/>
                    <a:gd name="connsiteY14" fmla="*/ 398144 h 413504"/>
                    <a:gd name="connsiteX15" fmla="*/ 178436 w 560138"/>
                    <a:gd name="connsiteY15" fmla="*/ 379096 h 413504"/>
                    <a:gd name="connsiteX16" fmla="*/ 85044 w 560138"/>
                    <a:gd name="connsiteY16" fmla="*/ 413504 h 413504"/>
                    <a:gd name="connsiteX17" fmla="*/ 30480 w 560138"/>
                    <a:gd name="connsiteY17" fmla="*/ 365760 h 413504"/>
                    <a:gd name="connsiteX18" fmla="*/ 45720 w 560138"/>
                    <a:gd name="connsiteY18" fmla="*/ 243840 h 413504"/>
                    <a:gd name="connsiteX19" fmla="*/ 0 w 560138"/>
                    <a:gd name="connsiteY19" fmla="*/ 144780 h 413504"/>
                    <a:gd name="connsiteX20" fmla="*/ 114300 w 560138"/>
                    <a:gd name="connsiteY20" fmla="*/ 0 h 413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0138" h="413504">
                      <a:moveTo>
                        <a:pt x="114300" y="0"/>
                      </a:moveTo>
                      <a:lnTo>
                        <a:pt x="144780" y="121920"/>
                      </a:lnTo>
                      <a:lnTo>
                        <a:pt x="220980" y="91440"/>
                      </a:lnTo>
                      <a:lnTo>
                        <a:pt x="220980" y="198120"/>
                      </a:lnTo>
                      <a:lnTo>
                        <a:pt x="220980" y="228600"/>
                      </a:lnTo>
                      <a:lnTo>
                        <a:pt x="404404" y="228600"/>
                      </a:lnTo>
                      <a:lnTo>
                        <a:pt x="461010" y="179070"/>
                      </a:lnTo>
                      <a:lnTo>
                        <a:pt x="506396" y="163942"/>
                      </a:lnTo>
                      <a:lnTo>
                        <a:pt x="560138" y="228218"/>
                      </a:lnTo>
                      <a:lnTo>
                        <a:pt x="542648" y="251090"/>
                      </a:lnTo>
                      <a:lnTo>
                        <a:pt x="548640" y="259080"/>
                      </a:lnTo>
                      <a:lnTo>
                        <a:pt x="552784" y="260588"/>
                      </a:lnTo>
                      <a:lnTo>
                        <a:pt x="480060" y="328296"/>
                      </a:lnTo>
                      <a:lnTo>
                        <a:pt x="305436" y="366396"/>
                      </a:lnTo>
                      <a:lnTo>
                        <a:pt x="235584" y="398144"/>
                      </a:lnTo>
                      <a:lnTo>
                        <a:pt x="178436" y="379096"/>
                      </a:lnTo>
                      <a:lnTo>
                        <a:pt x="85044" y="413504"/>
                      </a:lnTo>
                      <a:lnTo>
                        <a:pt x="30480" y="365760"/>
                      </a:lnTo>
                      <a:lnTo>
                        <a:pt x="45720" y="243840"/>
                      </a:lnTo>
                      <a:lnTo>
                        <a:pt x="0" y="14478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9" name="フリーフォーム: 図形 1378">
                  <a:extLst>
                    <a:ext uri="{FF2B5EF4-FFF2-40B4-BE49-F238E27FC236}">
                      <a16:creationId xmlns:a16="http://schemas.microsoft.com/office/drawing/2014/main" id="{06E259CA-D790-48FA-BAF4-6583155ACE1F}"/>
                    </a:ext>
                  </a:extLst>
                </p:cNvPr>
                <p:cNvSpPr/>
                <p:nvPr/>
              </p:nvSpPr>
              <p:spPr>
                <a:xfrm>
                  <a:off x="28797250" y="28898942"/>
                  <a:ext cx="822326" cy="715306"/>
                </a:xfrm>
                <a:custGeom>
                  <a:avLst/>
                  <a:gdLst>
                    <a:gd name="connsiteX0" fmla="*/ 682968 w 822326"/>
                    <a:gd name="connsiteY0" fmla="*/ 0 h 715306"/>
                    <a:gd name="connsiteX1" fmla="*/ 790574 w 822326"/>
                    <a:gd name="connsiteY1" fmla="*/ 142784 h 715306"/>
                    <a:gd name="connsiteX2" fmla="*/ 755650 w 822326"/>
                    <a:gd name="connsiteY2" fmla="*/ 228510 h 715306"/>
                    <a:gd name="connsiteX3" fmla="*/ 774700 w 822326"/>
                    <a:gd name="connsiteY3" fmla="*/ 250734 h 715306"/>
                    <a:gd name="connsiteX4" fmla="*/ 768350 w 822326"/>
                    <a:gd name="connsiteY4" fmla="*/ 342810 h 715306"/>
                    <a:gd name="connsiteX5" fmla="*/ 730250 w 822326"/>
                    <a:gd name="connsiteY5" fmla="*/ 349158 h 715306"/>
                    <a:gd name="connsiteX6" fmla="*/ 660400 w 822326"/>
                    <a:gd name="connsiteY6" fmla="*/ 307884 h 715306"/>
                    <a:gd name="connsiteX7" fmla="*/ 631826 w 822326"/>
                    <a:gd name="connsiteY7" fmla="*/ 323758 h 715306"/>
                    <a:gd name="connsiteX8" fmla="*/ 698500 w 822326"/>
                    <a:gd name="connsiteY8" fmla="*/ 409484 h 715306"/>
                    <a:gd name="connsiteX9" fmla="*/ 692150 w 822326"/>
                    <a:gd name="connsiteY9" fmla="*/ 472984 h 715306"/>
                    <a:gd name="connsiteX10" fmla="*/ 822326 w 822326"/>
                    <a:gd name="connsiteY10" fmla="*/ 526958 h 715306"/>
                    <a:gd name="connsiteX11" fmla="*/ 794244 w 822326"/>
                    <a:gd name="connsiteY11" fmla="*/ 607190 h 715306"/>
                    <a:gd name="connsiteX12" fmla="*/ 783590 w 822326"/>
                    <a:gd name="connsiteY12" fmla="*/ 582838 h 715306"/>
                    <a:gd name="connsiteX13" fmla="*/ 669290 w 822326"/>
                    <a:gd name="connsiteY13" fmla="*/ 598078 h 715306"/>
                    <a:gd name="connsiteX14" fmla="*/ 654050 w 822326"/>
                    <a:gd name="connsiteY14" fmla="*/ 712378 h 715306"/>
                    <a:gd name="connsiteX15" fmla="*/ 627692 w 822326"/>
                    <a:gd name="connsiteY15" fmla="*/ 715306 h 715306"/>
                    <a:gd name="connsiteX16" fmla="*/ 504826 w 822326"/>
                    <a:gd name="connsiteY16" fmla="*/ 590458 h 715306"/>
                    <a:gd name="connsiteX17" fmla="*/ 406400 w 822326"/>
                    <a:gd name="connsiteY17" fmla="*/ 580934 h 715306"/>
                    <a:gd name="connsiteX18" fmla="*/ 336550 w 822326"/>
                    <a:gd name="connsiteY18" fmla="*/ 619034 h 715306"/>
                    <a:gd name="connsiteX19" fmla="*/ 250826 w 822326"/>
                    <a:gd name="connsiteY19" fmla="*/ 577758 h 715306"/>
                    <a:gd name="connsiteX20" fmla="*/ 203200 w 822326"/>
                    <a:gd name="connsiteY20" fmla="*/ 606334 h 715306"/>
                    <a:gd name="connsiteX21" fmla="*/ 146050 w 822326"/>
                    <a:gd name="connsiteY21" fmla="*/ 546008 h 715306"/>
                    <a:gd name="connsiteX22" fmla="*/ 19050 w 822326"/>
                    <a:gd name="connsiteY22" fmla="*/ 587282 h 715306"/>
                    <a:gd name="connsiteX23" fmla="*/ 15874 w 822326"/>
                    <a:gd name="connsiteY23" fmla="*/ 555534 h 715306"/>
                    <a:gd name="connsiteX24" fmla="*/ 0 w 822326"/>
                    <a:gd name="connsiteY24" fmla="*/ 520608 h 715306"/>
                    <a:gd name="connsiteX25" fmla="*/ 76200 w 822326"/>
                    <a:gd name="connsiteY25" fmla="*/ 472982 h 715306"/>
                    <a:gd name="connsiteX26" fmla="*/ 158750 w 822326"/>
                    <a:gd name="connsiteY26" fmla="*/ 444408 h 715306"/>
                    <a:gd name="connsiteX27" fmla="*/ 165892 w 822326"/>
                    <a:gd name="connsiteY27" fmla="*/ 327742 h 715306"/>
                    <a:gd name="connsiteX28" fmla="*/ 196850 w 822326"/>
                    <a:gd name="connsiteY28" fmla="*/ 338998 h 715306"/>
                    <a:gd name="connsiteX29" fmla="*/ 326390 w 822326"/>
                    <a:gd name="connsiteY29" fmla="*/ 308518 h 715306"/>
                    <a:gd name="connsiteX30" fmla="*/ 455930 w 822326"/>
                    <a:gd name="connsiteY30" fmla="*/ 285658 h 715306"/>
                    <a:gd name="connsiteX31" fmla="*/ 463550 w 822326"/>
                    <a:gd name="connsiteY31" fmla="*/ 194218 h 715306"/>
                    <a:gd name="connsiteX32" fmla="*/ 417830 w 822326"/>
                    <a:gd name="connsiteY32" fmla="*/ 178978 h 715306"/>
                    <a:gd name="connsiteX33" fmla="*/ 410210 w 822326"/>
                    <a:gd name="connsiteY33" fmla="*/ 140878 h 715306"/>
                    <a:gd name="connsiteX34" fmla="*/ 326390 w 822326"/>
                    <a:gd name="connsiteY34" fmla="*/ 102778 h 715306"/>
                    <a:gd name="connsiteX35" fmla="*/ 372110 w 822326"/>
                    <a:gd name="connsiteY35" fmla="*/ 34198 h 715306"/>
                    <a:gd name="connsiteX36" fmla="*/ 463550 w 822326"/>
                    <a:gd name="connsiteY36" fmla="*/ 18958 h 715306"/>
                    <a:gd name="connsiteX37" fmla="*/ 707390 w 822326"/>
                    <a:gd name="connsiteY37" fmla="*/ 140878 h 715306"/>
                    <a:gd name="connsiteX38" fmla="*/ 669290 w 822326"/>
                    <a:gd name="connsiteY38" fmla="*/ 34198 h 715306"/>
                    <a:gd name="connsiteX39" fmla="*/ 682968 w 822326"/>
                    <a:gd name="connsiteY39" fmla="*/ 0 h 715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22326" h="715306">
                      <a:moveTo>
                        <a:pt x="682968" y="0"/>
                      </a:moveTo>
                      <a:lnTo>
                        <a:pt x="790574" y="142784"/>
                      </a:lnTo>
                      <a:lnTo>
                        <a:pt x="755650" y="228510"/>
                      </a:lnTo>
                      <a:lnTo>
                        <a:pt x="774700" y="250734"/>
                      </a:lnTo>
                      <a:lnTo>
                        <a:pt x="768350" y="342810"/>
                      </a:lnTo>
                      <a:lnTo>
                        <a:pt x="730250" y="349158"/>
                      </a:lnTo>
                      <a:lnTo>
                        <a:pt x="660400" y="307884"/>
                      </a:lnTo>
                      <a:lnTo>
                        <a:pt x="631826" y="323758"/>
                      </a:lnTo>
                      <a:lnTo>
                        <a:pt x="698500" y="409484"/>
                      </a:lnTo>
                      <a:lnTo>
                        <a:pt x="692150" y="472984"/>
                      </a:lnTo>
                      <a:lnTo>
                        <a:pt x="822326" y="526958"/>
                      </a:lnTo>
                      <a:lnTo>
                        <a:pt x="794244" y="607190"/>
                      </a:lnTo>
                      <a:lnTo>
                        <a:pt x="783590" y="582838"/>
                      </a:lnTo>
                      <a:lnTo>
                        <a:pt x="669290" y="598078"/>
                      </a:lnTo>
                      <a:lnTo>
                        <a:pt x="654050" y="712378"/>
                      </a:lnTo>
                      <a:lnTo>
                        <a:pt x="627692" y="715306"/>
                      </a:lnTo>
                      <a:lnTo>
                        <a:pt x="504826" y="590458"/>
                      </a:lnTo>
                      <a:lnTo>
                        <a:pt x="406400" y="580934"/>
                      </a:lnTo>
                      <a:lnTo>
                        <a:pt x="336550" y="619034"/>
                      </a:lnTo>
                      <a:lnTo>
                        <a:pt x="250826" y="577758"/>
                      </a:lnTo>
                      <a:lnTo>
                        <a:pt x="203200" y="606334"/>
                      </a:lnTo>
                      <a:lnTo>
                        <a:pt x="146050" y="546008"/>
                      </a:lnTo>
                      <a:lnTo>
                        <a:pt x="19050" y="587282"/>
                      </a:lnTo>
                      <a:lnTo>
                        <a:pt x="15874" y="555534"/>
                      </a:lnTo>
                      <a:lnTo>
                        <a:pt x="0" y="520608"/>
                      </a:lnTo>
                      <a:lnTo>
                        <a:pt x="76200" y="472982"/>
                      </a:lnTo>
                      <a:lnTo>
                        <a:pt x="158750" y="444408"/>
                      </a:lnTo>
                      <a:lnTo>
                        <a:pt x="165892" y="327742"/>
                      </a:lnTo>
                      <a:lnTo>
                        <a:pt x="196850" y="338998"/>
                      </a:lnTo>
                      <a:lnTo>
                        <a:pt x="326390" y="308518"/>
                      </a:lnTo>
                      <a:lnTo>
                        <a:pt x="455930" y="285658"/>
                      </a:lnTo>
                      <a:lnTo>
                        <a:pt x="463550" y="194218"/>
                      </a:lnTo>
                      <a:lnTo>
                        <a:pt x="417830" y="178978"/>
                      </a:lnTo>
                      <a:lnTo>
                        <a:pt x="410210" y="140878"/>
                      </a:lnTo>
                      <a:lnTo>
                        <a:pt x="326390" y="102778"/>
                      </a:lnTo>
                      <a:lnTo>
                        <a:pt x="372110" y="34198"/>
                      </a:lnTo>
                      <a:lnTo>
                        <a:pt x="463550" y="18958"/>
                      </a:lnTo>
                      <a:lnTo>
                        <a:pt x="707390" y="140878"/>
                      </a:lnTo>
                      <a:lnTo>
                        <a:pt x="669290" y="34198"/>
                      </a:lnTo>
                      <a:lnTo>
                        <a:pt x="6829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0" name="フリーフォーム: 図形 1379">
                  <a:extLst>
                    <a:ext uri="{FF2B5EF4-FFF2-40B4-BE49-F238E27FC236}">
                      <a16:creationId xmlns:a16="http://schemas.microsoft.com/office/drawing/2014/main" id="{97DF01DF-5EFF-48B7-AADD-0BEC2A941E8F}"/>
                    </a:ext>
                  </a:extLst>
                </p:cNvPr>
                <p:cNvSpPr/>
                <p:nvPr/>
              </p:nvSpPr>
              <p:spPr>
                <a:xfrm>
                  <a:off x="29429076" y="28651200"/>
                  <a:ext cx="479424" cy="952500"/>
                </a:xfrm>
                <a:custGeom>
                  <a:avLst/>
                  <a:gdLst>
                    <a:gd name="connsiteX0" fmla="*/ 52704 w 479424"/>
                    <a:gd name="connsiteY0" fmla="*/ 0 h 952500"/>
                    <a:gd name="connsiteX1" fmla="*/ 69416 w 479424"/>
                    <a:gd name="connsiteY1" fmla="*/ 3856 h 952500"/>
                    <a:gd name="connsiteX2" fmla="*/ 146048 w 479424"/>
                    <a:gd name="connsiteY2" fmla="*/ 98424 h 952500"/>
                    <a:gd name="connsiteX3" fmla="*/ 212724 w 479424"/>
                    <a:gd name="connsiteY3" fmla="*/ 142876 h 952500"/>
                    <a:gd name="connsiteX4" fmla="*/ 285748 w 479424"/>
                    <a:gd name="connsiteY4" fmla="*/ 152400 h 952500"/>
                    <a:gd name="connsiteX5" fmla="*/ 377824 w 479424"/>
                    <a:gd name="connsiteY5" fmla="*/ 177800 h 952500"/>
                    <a:gd name="connsiteX6" fmla="*/ 384174 w 479424"/>
                    <a:gd name="connsiteY6" fmla="*/ 231776 h 952500"/>
                    <a:gd name="connsiteX7" fmla="*/ 422274 w 479424"/>
                    <a:gd name="connsiteY7" fmla="*/ 244476 h 952500"/>
                    <a:gd name="connsiteX8" fmla="*/ 479424 w 479424"/>
                    <a:gd name="connsiteY8" fmla="*/ 419100 h 952500"/>
                    <a:gd name="connsiteX9" fmla="*/ 438304 w 479424"/>
                    <a:gd name="connsiteY9" fmla="*/ 453892 h 952500"/>
                    <a:gd name="connsiteX10" fmla="*/ 433704 w 479424"/>
                    <a:gd name="connsiteY10" fmla="*/ 449580 h 952500"/>
                    <a:gd name="connsiteX11" fmla="*/ 349884 w 479424"/>
                    <a:gd name="connsiteY11" fmla="*/ 708660 h 952500"/>
                    <a:gd name="connsiteX12" fmla="*/ 327024 w 479424"/>
                    <a:gd name="connsiteY12" fmla="*/ 777240 h 952500"/>
                    <a:gd name="connsiteX13" fmla="*/ 288924 w 479424"/>
                    <a:gd name="connsiteY13" fmla="*/ 800100 h 952500"/>
                    <a:gd name="connsiteX14" fmla="*/ 258444 w 479424"/>
                    <a:gd name="connsiteY14" fmla="*/ 914400 h 952500"/>
                    <a:gd name="connsiteX15" fmla="*/ 205104 w 479424"/>
                    <a:gd name="connsiteY15" fmla="*/ 952500 h 952500"/>
                    <a:gd name="connsiteX16" fmla="*/ 162418 w 479424"/>
                    <a:gd name="connsiteY16" fmla="*/ 854932 h 952500"/>
                    <a:gd name="connsiteX17" fmla="*/ 190500 w 479424"/>
                    <a:gd name="connsiteY17" fmla="*/ 774700 h 952500"/>
                    <a:gd name="connsiteX18" fmla="*/ 60324 w 479424"/>
                    <a:gd name="connsiteY18" fmla="*/ 720726 h 952500"/>
                    <a:gd name="connsiteX19" fmla="*/ 66674 w 479424"/>
                    <a:gd name="connsiteY19" fmla="*/ 657226 h 952500"/>
                    <a:gd name="connsiteX20" fmla="*/ 0 w 479424"/>
                    <a:gd name="connsiteY20" fmla="*/ 571500 h 952500"/>
                    <a:gd name="connsiteX21" fmla="*/ 28574 w 479424"/>
                    <a:gd name="connsiteY21" fmla="*/ 555626 h 952500"/>
                    <a:gd name="connsiteX22" fmla="*/ 98424 w 479424"/>
                    <a:gd name="connsiteY22" fmla="*/ 596900 h 952500"/>
                    <a:gd name="connsiteX23" fmla="*/ 136524 w 479424"/>
                    <a:gd name="connsiteY23" fmla="*/ 590552 h 952500"/>
                    <a:gd name="connsiteX24" fmla="*/ 142874 w 479424"/>
                    <a:gd name="connsiteY24" fmla="*/ 498476 h 952500"/>
                    <a:gd name="connsiteX25" fmla="*/ 123824 w 479424"/>
                    <a:gd name="connsiteY25" fmla="*/ 476252 h 952500"/>
                    <a:gd name="connsiteX26" fmla="*/ 158748 w 479424"/>
                    <a:gd name="connsiteY26" fmla="*/ 390526 h 952500"/>
                    <a:gd name="connsiteX27" fmla="*/ 51142 w 479424"/>
                    <a:gd name="connsiteY27" fmla="*/ 247742 h 952500"/>
                    <a:gd name="connsiteX28" fmla="*/ 52704 w 479424"/>
                    <a:gd name="connsiteY28" fmla="*/ 243840 h 952500"/>
                    <a:gd name="connsiteX29" fmla="*/ 144144 w 479424"/>
                    <a:gd name="connsiteY29" fmla="*/ 289560 h 952500"/>
                    <a:gd name="connsiteX30" fmla="*/ 159384 w 479424"/>
                    <a:gd name="connsiteY30" fmla="*/ 213360 h 952500"/>
                    <a:gd name="connsiteX31" fmla="*/ 106044 w 479424"/>
                    <a:gd name="connsiteY31" fmla="*/ 144780 h 952500"/>
                    <a:gd name="connsiteX32" fmla="*/ 75564 w 479424"/>
                    <a:gd name="connsiteY32" fmla="*/ 91440 h 952500"/>
                    <a:gd name="connsiteX33" fmla="*/ 52704 w 479424"/>
                    <a:gd name="connsiteY33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79424" h="952500">
                      <a:moveTo>
                        <a:pt x="52704" y="0"/>
                      </a:moveTo>
                      <a:lnTo>
                        <a:pt x="69416" y="3856"/>
                      </a:lnTo>
                      <a:lnTo>
                        <a:pt x="146048" y="98424"/>
                      </a:lnTo>
                      <a:lnTo>
                        <a:pt x="212724" y="142876"/>
                      </a:lnTo>
                      <a:lnTo>
                        <a:pt x="285748" y="152400"/>
                      </a:lnTo>
                      <a:lnTo>
                        <a:pt x="377824" y="177800"/>
                      </a:lnTo>
                      <a:lnTo>
                        <a:pt x="384174" y="231776"/>
                      </a:lnTo>
                      <a:lnTo>
                        <a:pt x="422274" y="244476"/>
                      </a:lnTo>
                      <a:lnTo>
                        <a:pt x="479424" y="419100"/>
                      </a:lnTo>
                      <a:lnTo>
                        <a:pt x="438304" y="453892"/>
                      </a:lnTo>
                      <a:lnTo>
                        <a:pt x="433704" y="449580"/>
                      </a:lnTo>
                      <a:lnTo>
                        <a:pt x="349884" y="708660"/>
                      </a:lnTo>
                      <a:lnTo>
                        <a:pt x="327024" y="777240"/>
                      </a:lnTo>
                      <a:lnTo>
                        <a:pt x="288924" y="800100"/>
                      </a:lnTo>
                      <a:lnTo>
                        <a:pt x="258444" y="914400"/>
                      </a:lnTo>
                      <a:lnTo>
                        <a:pt x="205104" y="952500"/>
                      </a:lnTo>
                      <a:lnTo>
                        <a:pt x="162418" y="854932"/>
                      </a:lnTo>
                      <a:lnTo>
                        <a:pt x="190500" y="774700"/>
                      </a:lnTo>
                      <a:lnTo>
                        <a:pt x="60324" y="720726"/>
                      </a:lnTo>
                      <a:lnTo>
                        <a:pt x="66674" y="657226"/>
                      </a:lnTo>
                      <a:lnTo>
                        <a:pt x="0" y="571500"/>
                      </a:lnTo>
                      <a:lnTo>
                        <a:pt x="28574" y="555626"/>
                      </a:lnTo>
                      <a:lnTo>
                        <a:pt x="98424" y="596900"/>
                      </a:lnTo>
                      <a:lnTo>
                        <a:pt x="136524" y="590552"/>
                      </a:lnTo>
                      <a:lnTo>
                        <a:pt x="142874" y="498476"/>
                      </a:lnTo>
                      <a:lnTo>
                        <a:pt x="123824" y="476252"/>
                      </a:lnTo>
                      <a:lnTo>
                        <a:pt x="158748" y="390526"/>
                      </a:lnTo>
                      <a:lnTo>
                        <a:pt x="51142" y="247742"/>
                      </a:lnTo>
                      <a:lnTo>
                        <a:pt x="52704" y="243840"/>
                      </a:lnTo>
                      <a:lnTo>
                        <a:pt x="144144" y="289560"/>
                      </a:lnTo>
                      <a:lnTo>
                        <a:pt x="159384" y="213360"/>
                      </a:lnTo>
                      <a:lnTo>
                        <a:pt x="106044" y="144780"/>
                      </a:lnTo>
                      <a:lnTo>
                        <a:pt x="75564" y="91440"/>
                      </a:lnTo>
                      <a:lnTo>
                        <a:pt x="527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1" name="フリーフォーム: 図形 1380">
                  <a:extLst>
                    <a:ext uri="{FF2B5EF4-FFF2-40B4-BE49-F238E27FC236}">
                      <a16:creationId xmlns:a16="http://schemas.microsoft.com/office/drawing/2014/main" id="{54BEF36D-5557-4906-8D77-10439AB95736}"/>
                    </a:ext>
                  </a:extLst>
                </p:cNvPr>
                <p:cNvSpPr/>
                <p:nvPr/>
              </p:nvSpPr>
              <p:spPr>
                <a:xfrm>
                  <a:off x="29498492" y="28286828"/>
                  <a:ext cx="637064" cy="928252"/>
                </a:xfrm>
                <a:custGeom>
                  <a:avLst/>
                  <a:gdLst>
                    <a:gd name="connsiteX0" fmla="*/ 473596 w 637064"/>
                    <a:gd name="connsiteY0" fmla="*/ 0 h 928252"/>
                    <a:gd name="connsiteX1" fmla="*/ 498908 w 637064"/>
                    <a:gd name="connsiteY1" fmla="*/ 34172 h 928252"/>
                    <a:gd name="connsiteX2" fmla="*/ 590984 w 637064"/>
                    <a:gd name="connsiteY2" fmla="*/ 56396 h 928252"/>
                    <a:gd name="connsiteX3" fmla="*/ 597332 w 637064"/>
                    <a:gd name="connsiteY3" fmla="*/ 256422 h 928252"/>
                    <a:gd name="connsiteX4" fmla="*/ 556058 w 637064"/>
                    <a:gd name="connsiteY4" fmla="*/ 310396 h 928252"/>
                    <a:gd name="connsiteX5" fmla="*/ 590984 w 637064"/>
                    <a:gd name="connsiteY5" fmla="*/ 361196 h 928252"/>
                    <a:gd name="connsiteX6" fmla="*/ 581458 w 637064"/>
                    <a:gd name="connsiteY6" fmla="*/ 554872 h 928252"/>
                    <a:gd name="connsiteX7" fmla="*/ 635432 w 637064"/>
                    <a:gd name="connsiteY7" fmla="*/ 580272 h 928252"/>
                    <a:gd name="connsiteX8" fmla="*/ 635432 w 637064"/>
                    <a:gd name="connsiteY8" fmla="*/ 640596 h 928252"/>
                    <a:gd name="connsiteX9" fmla="*/ 581458 w 637064"/>
                    <a:gd name="connsiteY9" fmla="*/ 669172 h 928252"/>
                    <a:gd name="connsiteX10" fmla="*/ 629084 w 637064"/>
                    <a:gd name="connsiteY10" fmla="*/ 707272 h 928252"/>
                    <a:gd name="connsiteX11" fmla="*/ 637064 w 637064"/>
                    <a:gd name="connsiteY11" fmla="*/ 795062 h 928252"/>
                    <a:gd name="connsiteX12" fmla="*/ 585268 w 637064"/>
                    <a:gd name="connsiteY12" fmla="*/ 928252 h 928252"/>
                    <a:gd name="connsiteX13" fmla="*/ 486208 w 637064"/>
                    <a:gd name="connsiteY13" fmla="*/ 928252 h 928252"/>
                    <a:gd name="connsiteX14" fmla="*/ 368888 w 637064"/>
                    <a:gd name="connsiteY14" fmla="*/ 818264 h 928252"/>
                    <a:gd name="connsiteX15" fmla="*/ 410008 w 637064"/>
                    <a:gd name="connsiteY15" fmla="*/ 783472 h 928252"/>
                    <a:gd name="connsiteX16" fmla="*/ 352858 w 637064"/>
                    <a:gd name="connsiteY16" fmla="*/ 608848 h 928252"/>
                    <a:gd name="connsiteX17" fmla="*/ 314758 w 637064"/>
                    <a:gd name="connsiteY17" fmla="*/ 596148 h 928252"/>
                    <a:gd name="connsiteX18" fmla="*/ 308408 w 637064"/>
                    <a:gd name="connsiteY18" fmla="*/ 542172 h 928252"/>
                    <a:gd name="connsiteX19" fmla="*/ 216332 w 637064"/>
                    <a:gd name="connsiteY19" fmla="*/ 516772 h 928252"/>
                    <a:gd name="connsiteX20" fmla="*/ 143308 w 637064"/>
                    <a:gd name="connsiteY20" fmla="*/ 507248 h 928252"/>
                    <a:gd name="connsiteX21" fmla="*/ 76632 w 637064"/>
                    <a:gd name="connsiteY21" fmla="*/ 462796 h 928252"/>
                    <a:gd name="connsiteX22" fmla="*/ 0 w 637064"/>
                    <a:gd name="connsiteY22" fmla="*/ 368228 h 928252"/>
                    <a:gd name="connsiteX23" fmla="*/ 82348 w 637064"/>
                    <a:gd name="connsiteY23" fmla="*/ 387232 h 928252"/>
                    <a:gd name="connsiteX24" fmla="*/ 150928 w 637064"/>
                    <a:gd name="connsiteY24" fmla="*/ 463432 h 928252"/>
                    <a:gd name="connsiteX25" fmla="*/ 257608 w 637064"/>
                    <a:gd name="connsiteY25" fmla="*/ 425332 h 928252"/>
                    <a:gd name="connsiteX26" fmla="*/ 341428 w 637064"/>
                    <a:gd name="connsiteY26" fmla="*/ 440572 h 928252"/>
                    <a:gd name="connsiteX27" fmla="*/ 432868 w 637064"/>
                    <a:gd name="connsiteY27" fmla="*/ 387232 h 928252"/>
                    <a:gd name="connsiteX28" fmla="*/ 478588 w 637064"/>
                    <a:gd name="connsiteY28" fmla="*/ 417712 h 928252"/>
                    <a:gd name="connsiteX29" fmla="*/ 493828 w 637064"/>
                    <a:gd name="connsiteY29" fmla="*/ 387232 h 928252"/>
                    <a:gd name="connsiteX30" fmla="*/ 486208 w 637064"/>
                    <a:gd name="connsiteY30" fmla="*/ 311032 h 928252"/>
                    <a:gd name="connsiteX31" fmla="*/ 448108 w 637064"/>
                    <a:gd name="connsiteY31" fmla="*/ 234832 h 928252"/>
                    <a:gd name="connsiteX32" fmla="*/ 463348 w 637064"/>
                    <a:gd name="connsiteY32" fmla="*/ 143392 h 928252"/>
                    <a:gd name="connsiteX33" fmla="*/ 432868 w 637064"/>
                    <a:gd name="connsiteY33" fmla="*/ 29092 h 928252"/>
                    <a:gd name="connsiteX34" fmla="*/ 473596 w 637064"/>
                    <a:gd name="connsiteY34" fmla="*/ 0 h 92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37064" h="928252">
                      <a:moveTo>
                        <a:pt x="473596" y="0"/>
                      </a:moveTo>
                      <a:lnTo>
                        <a:pt x="498908" y="34172"/>
                      </a:lnTo>
                      <a:lnTo>
                        <a:pt x="590984" y="56396"/>
                      </a:lnTo>
                      <a:lnTo>
                        <a:pt x="597332" y="256422"/>
                      </a:lnTo>
                      <a:lnTo>
                        <a:pt x="556058" y="310396"/>
                      </a:lnTo>
                      <a:lnTo>
                        <a:pt x="590984" y="361196"/>
                      </a:lnTo>
                      <a:lnTo>
                        <a:pt x="581458" y="554872"/>
                      </a:lnTo>
                      <a:lnTo>
                        <a:pt x="635432" y="580272"/>
                      </a:lnTo>
                      <a:lnTo>
                        <a:pt x="635432" y="640596"/>
                      </a:lnTo>
                      <a:lnTo>
                        <a:pt x="581458" y="669172"/>
                      </a:lnTo>
                      <a:lnTo>
                        <a:pt x="629084" y="707272"/>
                      </a:lnTo>
                      <a:lnTo>
                        <a:pt x="637064" y="795062"/>
                      </a:lnTo>
                      <a:lnTo>
                        <a:pt x="585268" y="928252"/>
                      </a:lnTo>
                      <a:lnTo>
                        <a:pt x="486208" y="928252"/>
                      </a:lnTo>
                      <a:lnTo>
                        <a:pt x="368888" y="818264"/>
                      </a:lnTo>
                      <a:lnTo>
                        <a:pt x="410008" y="783472"/>
                      </a:lnTo>
                      <a:lnTo>
                        <a:pt x="352858" y="608848"/>
                      </a:lnTo>
                      <a:lnTo>
                        <a:pt x="314758" y="596148"/>
                      </a:lnTo>
                      <a:lnTo>
                        <a:pt x="308408" y="542172"/>
                      </a:lnTo>
                      <a:lnTo>
                        <a:pt x="216332" y="516772"/>
                      </a:lnTo>
                      <a:lnTo>
                        <a:pt x="143308" y="507248"/>
                      </a:lnTo>
                      <a:lnTo>
                        <a:pt x="76632" y="462796"/>
                      </a:lnTo>
                      <a:lnTo>
                        <a:pt x="0" y="368228"/>
                      </a:lnTo>
                      <a:lnTo>
                        <a:pt x="82348" y="387232"/>
                      </a:lnTo>
                      <a:lnTo>
                        <a:pt x="150928" y="463432"/>
                      </a:lnTo>
                      <a:lnTo>
                        <a:pt x="257608" y="425332"/>
                      </a:lnTo>
                      <a:lnTo>
                        <a:pt x="341428" y="440572"/>
                      </a:lnTo>
                      <a:lnTo>
                        <a:pt x="432868" y="387232"/>
                      </a:lnTo>
                      <a:lnTo>
                        <a:pt x="478588" y="417712"/>
                      </a:lnTo>
                      <a:lnTo>
                        <a:pt x="493828" y="387232"/>
                      </a:lnTo>
                      <a:lnTo>
                        <a:pt x="486208" y="311032"/>
                      </a:lnTo>
                      <a:lnTo>
                        <a:pt x="448108" y="234832"/>
                      </a:lnTo>
                      <a:lnTo>
                        <a:pt x="463348" y="143392"/>
                      </a:lnTo>
                      <a:lnTo>
                        <a:pt x="432868" y="29092"/>
                      </a:lnTo>
                      <a:lnTo>
                        <a:pt x="4735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2" name="フリーフォーム: 図形 1381">
                  <a:extLst>
                    <a:ext uri="{FF2B5EF4-FFF2-40B4-BE49-F238E27FC236}">
                      <a16:creationId xmlns:a16="http://schemas.microsoft.com/office/drawing/2014/main" id="{D5AB49CC-E042-497A-A39F-DD668288C69F}"/>
                    </a:ext>
                  </a:extLst>
                </p:cNvPr>
                <p:cNvSpPr/>
                <p:nvPr/>
              </p:nvSpPr>
              <p:spPr>
                <a:xfrm>
                  <a:off x="29972088" y="28186380"/>
                  <a:ext cx="606972" cy="895510"/>
                </a:xfrm>
                <a:custGeom>
                  <a:avLst/>
                  <a:gdLst>
                    <a:gd name="connsiteX0" fmla="*/ 134532 w 606972"/>
                    <a:gd name="connsiteY0" fmla="*/ 0 h 895510"/>
                    <a:gd name="connsiteX1" fmla="*/ 187872 w 606972"/>
                    <a:gd name="connsiteY1" fmla="*/ 114300 h 895510"/>
                    <a:gd name="connsiteX2" fmla="*/ 195492 w 606972"/>
                    <a:gd name="connsiteY2" fmla="*/ 251460 h 895510"/>
                    <a:gd name="connsiteX3" fmla="*/ 172632 w 606972"/>
                    <a:gd name="connsiteY3" fmla="*/ 320040 h 895510"/>
                    <a:gd name="connsiteX4" fmla="*/ 195492 w 606972"/>
                    <a:gd name="connsiteY4" fmla="*/ 365760 h 895510"/>
                    <a:gd name="connsiteX5" fmla="*/ 248832 w 606972"/>
                    <a:gd name="connsiteY5" fmla="*/ 411480 h 895510"/>
                    <a:gd name="connsiteX6" fmla="*/ 309792 w 606972"/>
                    <a:gd name="connsiteY6" fmla="*/ 388620 h 895510"/>
                    <a:gd name="connsiteX7" fmla="*/ 347892 w 606972"/>
                    <a:gd name="connsiteY7" fmla="*/ 243840 h 895510"/>
                    <a:gd name="connsiteX8" fmla="*/ 363132 w 606972"/>
                    <a:gd name="connsiteY8" fmla="*/ 175260 h 895510"/>
                    <a:gd name="connsiteX9" fmla="*/ 378372 w 606972"/>
                    <a:gd name="connsiteY9" fmla="*/ 68580 h 895510"/>
                    <a:gd name="connsiteX10" fmla="*/ 387016 w 606972"/>
                    <a:gd name="connsiteY10" fmla="*/ 8078 h 895510"/>
                    <a:gd name="connsiteX11" fmla="*/ 450762 w 606972"/>
                    <a:gd name="connsiteY11" fmla="*/ 26670 h 895510"/>
                    <a:gd name="connsiteX12" fmla="*/ 460288 w 606972"/>
                    <a:gd name="connsiteY12" fmla="*/ 80644 h 895510"/>
                    <a:gd name="connsiteX13" fmla="*/ 485688 w 606972"/>
                    <a:gd name="connsiteY13" fmla="*/ 96520 h 895510"/>
                    <a:gd name="connsiteX14" fmla="*/ 485688 w 606972"/>
                    <a:gd name="connsiteY14" fmla="*/ 156844 h 895510"/>
                    <a:gd name="connsiteX15" fmla="*/ 511088 w 606972"/>
                    <a:gd name="connsiteY15" fmla="*/ 179070 h 895510"/>
                    <a:gd name="connsiteX16" fmla="*/ 551352 w 606972"/>
                    <a:gd name="connsiteY16" fmla="*/ 243128 h 895510"/>
                    <a:gd name="connsiteX17" fmla="*/ 546012 w 606972"/>
                    <a:gd name="connsiteY17" fmla="*/ 243840 h 895510"/>
                    <a:gd name="connsiteX18" fmla="*/ 507912 w 606972"/>
                    <a:gd name="connsiteY18" fmla="*/ 342900 h 895510"/>
                    <a:gd name="connsiteX19" fmla="*/ 568872 w 606972"/>
                    <a:gd name="connsiteY19" fmla="*/ 411480 h 895510"/>
                    <a:gd name="connsiteX20" fmla="*/ 606972 w 606972"/>
                    <a:gd name="connsiteY20" fmla="*/ 640080 h 895510"/>
                    <a:gd name="connsiteX21" fmla="*/ 591732 w 606972"/>
                    <a:gd name="connsiteY21" fmla="*/ 762000 h 895510"/>
                    <a:gd name="connsiteX22" fmla="*/ 416472 w 606972"/>
                    <a:gd name="connsiteY22" fmla="*/ 678180 h 895510"/>
                    <a:gd name="connsiteX23" fmla="*/ 408852 w 606972"/>
                    <a:gd name="connsiteY23" fmla="*/ 876300 h 895510"/>
                    <a:gd name="connsiteX24" fmla="*/ 340272 w 606972"/>
                    <a:gd name="connsiteY24" fmla="*/ 830580 h 895510"/>
                    <a:gd name="connsiteX25" fmla="*/ 271692 w 606972"/>
                    <a:gd name="connsiteY25" fmla="*/ 891540 h 895510"/>
                    <a:gd name="connsiteX26" fmla="*/ 165012 w 606972"/>
                    <a:gd name="connsiteY26" fmla="*/ 891540 h 895510"/>
                    <a:gd name="connsiteX27" fmla="*/ 163468 w 606972"/>
                    <a:gd name="connsiteY27" fmla="*/ 895510 h 895510"/>
                    <a:gd name="connsiteX28" fmla="*/ 155488 w 606972"/>
                    <a:gd name="connsiteY28" fmla="*/ 807720 h 895510"/>
                    <a:gd name="connsiteX29" fmla="*/ 107862 w 606972"/>
                    <a:gd name="connsiteY29" fmla="*/ 769620 h 895510"/>
                    <a:gd name="connsiteX30" fmla="*/ 161836 w 606972"/>
                    <a:gd name="connsiteY30" fmla="*/ 741044 h 895510"/>
                    <a:gd name="connsiteX31" fmla="*/ 161836 w 606972"/>
                    <a:gd name="connsiteY31" fmla="*/ 680720 h 895510"/>
                    <a:gd name="connsiteX32" fmla="*/ 107862 w 606972"/>
                    <a:gd name="connsiteY32" fmla="*/ 655320 h 895510"/>
                    <a:gd name="connsiteX33" fmla="*/ 117388 w 606972"/>
                    <a:gd name="connsiteY33" fmla="*/ 461644 h 895510"/>
                    <a:gd name="connsiteX34" fmla="*/ 82462 w 606972"/>
                    <a:gd name="connsiteY34" fmla="*/ 410844 h 895510"/>
                    <a:gd name="connsiteX35" fmla="*/ 123736 w 606972"/>
                    <a:gd name="connsiteY35" fmla="*/ 356870 h 895510"/>
                    <a:gd name="connsiteX36" fmla="*/ 117388 w 606972"/>
                    <a:gd name="connsiteY36" fmla="*/ 156844 h 895510"/>
                    <a:gd name="connsiteX37" fmla="*/ 25312 w 606972"/>
                    <a:gd name="connsiteY37" fmla="*/ 134620 h 895510"/>
                    <a:gd name="connsiteX38" fmla="*/ 0 w 606972"/>
                    <a:gd name="connsiteY38" fmla="*/ 100448 h 895510"/>
                    <a:gd name="connsiteX39" fmla="*/ 12612 w 606972"/>
                    <a:gd name="connsiteY39" fmla="*/ 91440 h 895510"/>
                    <a:gd name="connsiteX40" fmla="*/ 134532 w 606972"/>
                    <a:gd name="connsiteY40" fmla="*/ 0 h 895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06972" h="895510">
                      <a:moveTo>
                        <a:pt x="134532" y="0"/>
                      </a:moveTo>
                      <a:lnTo>
                        <a:pt x="187872" y="114300"/>
                      </a:lnTo>
                      <a:lnTo>
                        <a:pt x="195492" y="251460"/>
                      </a:lnTo>
                      <a:lnTo>
                        <a:pt x="172632" y="320040"/>
                      </a:lnTo>
                      <a:lnTo>
                        <a:pt x="195492" y="365760"/>
                      </a:lnTo>
                      <a:lnTo>
                        <a:pt x="248832" y="411480"/>
                      </a:lnTo>
                      <a:lnTo>
                        <a:pt x="309792" y="388620"/>
                      </a:lnTo>
                      <a:lnTo>
                        <a:pt x="347892" y="243840"/>
                      </a:lnTo>
                      <a:lnTo>
                        <a:pt x="363132" y="175260"/>
                      </a:lnTo>
                      <a:lnTo>
                        <a:pt x="378372" y="68580"/>
                      </a:lnTo>
                      <a:lnTo>
                        <a:pt x="387016" y="8078"/>
                      </a:lnTo>
                      <a:lnTo>
                        <a:pt x="450762" y="26670"/>
                      </a:lnTo>
                      <a:lnTo>
                        <a:pt x="460288" y="80644"/>
                      </a:lnTo>
                      <a:lnTo>
                        <a:pt x="485688" y="96520"/>
                      </a:lnTo>
                      <a:lnTo>
                        <a:pt x="485688" y="156844"/>
                      </a:lnTo>
                      <a:lnTo>
                        <a:pt x="511088" y="179070"/>
                      </a:lnTo>
                      <a:lnTo>
                        <a:pt x="551352" y="243128"/>
                      </a:lnTo>
                      <a:lnTo>
                        <a:pt x="546012" y="243840"/>
                      </a:lnTo>
                      <a:lnTo>
                        <a:pt x="507912" y="342900"/>
                      </a:lnTo>
                      <a:lnTo>
                        <a:pt x="568872" y="411480"/>
                      </a:lnTo>
                      <a:lnTo>
                        <a:pt x="606972" y="640080"/>
                      </a:lnTo>
                      <a:lnTo>
                        <a:pt x="591732" y="762000"/>
                      </a:lnTo>
                      <a:lnTo>
                        <a:pt x="416472" y="678180"/>
                      </a:lnTo>
                      <a:lnTo>
                        <a:pt x="408852" y="876300"/>
                      </a:lnTo>
                      <a:lnTo>
                        <a:pt x="340272" y="830580"/>
                      </a:lnTo>
                      <a:lnTo>
                        <a:pt x="271692" y="891540"/>
                      </a:lnTo>
                      <a:lnTo>
                        <a:pt x="165012" y="891540"/>
                      </a:lnTo>
                      <a:lnTo>
                        <a:pt x="163468" y="895510"/>
                      </a:lnTo>
                      <a:lnTo>
                        <a:pt x="155488" y="807720"/>
                      </a:lnTo>
                      <a:lnTo>
                        <a:pt x="107862" y="769620"/>
                      </a:lnTo>
                      <a:lnTo>
                        <a:pt x="161836" y="741044"/>
                      </a:lnTo>
                      <a:lnTo>
                        <a:pt x="161836" y="680720"/>
                      </a:lnTo>
                      <a:lnTo>
                        <a:pt x="107862" y="655320"/>
                      </a:lnTo>
                      <a:lnTo>
                        <a:pt x="117388" y="461644"/>
                      </a:lnTo>
                      <a:lnTo>
                        <a:pt x="82462" y="410844"/>
                      </a:lnTo>
                      <a:lnTo>
                        <a:pt x="123736" y="356870"/>
                      </a:lnTo>
                      <a:lnTo>
                        <a:pt x="117388" y="156844"/>
                      </a:lnTo>
                      <a:lnTo>
                        <a:pt x="25312" y="134620"/>
                      </a:lnTo>
                      <a:lnTo>
                        <a:pt x="0" y="100448"/>
                      </a:lnTo>
                      <a:lnTo>
                        <a:pt x="12612" y="91440"/>
                      </a:lnTo>
                      <a:lnTo>
                        <a:pt x="134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3" name="フリーフォーム: 図形 1382">
                  <a:extLst>
                    <a:ext uri="{FF2B5EF4-FFF2-40B4-BE49-F238E27FC236}">
                      <a16:creationId xmlns:a16="http://schemas.microsoft.com/office/drawing/2014/main" id="{CF0DED59-43ED-4A0F-94F6-1B88E0DFFF37}"/>
                    </a:ext>
                  </a:extLst>
                </p:cNvPr>
                <p:cNvSpPr/>
                <p:nvPr/>
              </p:nvSpPr>
              <p:spPr>
                <a:xfrm>
                  <a:off x="30087040" y="27768050"/>
                  <a:ext cx="1050608" cy="790568"/>
                </a:xfrm>
                <a:custGeom>
                  <a:avLst/>
                  <a:gdLst>
                    <a:gd name="connsiteX0" fmla="*/ 52812 w 1050608"/>
                    <a:gd name="connsiteY0" fmla="*/ 0 h 790568"/>
                    <a:gd name="connsiteX1" fmla="*/ 131024 w 1050608"/>
                    <a:gd name="connsiteY1" fmla="*/ 61618 h 790568"/>
                    <a:gd name="connsiteX2" fmla="*/ 221510 w 1050608"/>
                    <a:gd name="connsiteY2" fmla="*/ 109244 h 790568"/>
                    <a:gd name="connsiteX3" fmla="*/ 266754 w 1050608"/>
                    <a:gd name="connsiteY3" fmla="*/ 109244 h 790568"/>
                    <a:gd name="connsiteX4" fmla="*/ 323904 w 1050608"/>
                    <a:gd name="connsiteY4" fmla="*/ 118770 h 790568"/>
                    <a:gd name="connsiteX5" fmla="*/ 357240 w 1050608"/>
                    <a:gd name="connsiteY5" fmla="*/ 147344 h 790568"/>
                    <a:gd name="connsiteX6" fmla="*/ 357240 w 1050608"/>
                    <a:gd name="connsiteY6" fmla="*/ 199730 h 790568"/>
                    <a:gd name="connsiteX7" fmla="*/ 419154 w 1050608"/>
                    <a:gd name="connsiteY7" fmla="*/ 240214 h 790568"/>
                    <a:gd name="connsiteX8" fmla="*/ 440584 w 1050608"/>
                    <a:gd name="connsiteY8" fmla="*/ 154488 h 790568"/>
                    <a:gd name="connsiteX9" fmla="*/ 500116 w 1050608"/>
                    <a:gd name="connsiteY9" fmla="*/ 97338 h 790568"/>
                    <a:gd name="connsiteX10" fmla="*/ 500116 w 1050608"/>
                    <a:gd name="connsiteY10" fmla="*/ 64000 h 790568"/>
                    <a:gd name="connsiteX11" fmla="*/ 581080 w 1050608"/>
                    <a:gd name="connsiteY11" fmla="*/ 47330 h 790568"/>
                    <a:gd name="connsiteX12" fmla="*/ 609654 w 1050608"/>
                    <a:gd name="connsiteY12" fmla="*/ 44950 h 790568"/>
                    <a:gd name="connsiteX13" fmla="*/ 683472 w 1050608"/>
                    <a:gd name="connsiteY13" fmla="*/ 109244 h 790568"/>
                    <a:gd name="connsiteX14" fmla="*/ 742218 w 1050608"/>
                    <a:gd name="connsiteY14" fmla="*/ 125370 h 790568"/>
                    <a:gd name="connsiteX15" fmla="*/ 739036 w 1050608"/>
                    <a:gd name="connsiteY15" fmla="*/ 130674 h 790568"/>
                    <a:gd name="connsiteX16" fmla="*/ 742210 w 1050608"/>
                    <a:gd name="connsiteY16" fmla="*/ 194174 h 790568"/>
                    <a:gd name="connsiteX17" fmla="*/ 827936 w 1050608"/>
                    <a:gd name="connsiteY17" fmla="*/ 194174 h 790568"/>
                    <a:gd name="connsiteX18" fmla="*/ 872384 w 1050608"/>
                    <a:gd name="connsiteY18" fmla="*/ 162426 h 790568"/>
                    <a:gd name="connsiteX19" fmla="*/ 910484 w 1050608"/>
                    <a:gd name="connsiteY19" fmla="*/ 200526 h 790568"/>
                    <a:gd name="connsiteX20" fmla="*/ 942236 w 1050608"/>
                    <a:gd name="connsiteY20" fmla="*/ 184650 h 790568"/>
                    <a:gd name="connsiteX21" fmla="*/ 1031136 w 1050608"/>
                    <a:gd name="connsiteY21" fmla="*/ 191000 h 790568"/>
                    <a:gd name="connsiteX22" fmla="*/ 1018436 w 1050608"/>
                    <a:gd name="connsiteY22" fmla="*/ 248150 h 790568"/>
                    <a:gd name="connsiteX23" fmla="*/ 1050608 w 1050608"/>
                    <a:gd name="connsiteY23" fmla="*/ 320962 h 790568"/>
                    <a:gd name="connsiteX24" fmla="*/ 973984 w 1050608"/>
                    <a:gd name="connsiteY24" fmla="*/ 359274 h 790568"/>
                    <a:gd name="connsiteX25" fmla="*/ 964460 w 1050608"/>
                    <a:gd name="connsiteY25" fmla="*/ 445000 h 790568"/>
                    <a:gd name="connsiteX26" fmla="*/ 945410 w 1050608"/>
                    <a:gd name="connsiteY26" fmla="*/ 568826 h 790568"/>
                    <a:gd name="connsiteX27" fmla="*/ 850160 w 1050608"/>
                    <a:gd name="connsiteY27" fmla="*/ 702174 h 790568"/>
                    <a:gd name="connsiteX28" fmla="*/ 836562 w 1050608"/>
                    <a:gd name="connsiteY28" fmla="*/ 790568 h 790568"/>
                    <a:gd name="connsiteX29" fmla="*/ 766340 w 1050608"/>
                    <a:gd name="connsiteY29" fmla="*/ 753610 h 790568"/>
                    <a:gd name="connsiteX30" fmla="*/ 583460 w 1050608"/>
                    <a:gd name="connsiteY30" fmla="*/ 723130 h 790568"/>
                    <a:gd name="connsiteX31" fmla="*/ 545360 w 1050608"/>
                    <a:gd name="connsiteY31" fmla="*/ 646930 h 790568"/>
                    <a:gd name="connsiteX32" fmla="*/ 436400 w 1050608"/>
                    <a:gd name="connsiteY32" fmla="*/ 661458 h 790568"/>
                    <a:gd name="connsiteX33" fmla="*/ 396136 w 1050608"/>
                    <a:gd name="connsiteY33" fmla="*/ 597400 h 790568"/>
                    <a:gd name="connsiteX34" fmla="*/ 370736 w 1050608"/>
                    <a:gd name="connsiteY34" fmla="*/ 575174 h 790568"/>
                    <a:gd name="connsiteX35" fmla="*/ 370736 w 1050608"/>
                    <a:gd name="connsiteY35" fmla="*/ 514850 h 790568"/>
                    <a:gd name="connsiteX36" fmla="*/ 345336 w 1050608"/>
                    <a:gd name="connsiteY36" fmla="*/ 498974 h 790568"/>
                    <a:gd name="connsiteX37" fmla="*/ 335810 w 1050608"/>
                    <a:gd name="connsiteY37" fmla="*/ 445000 h 790568"/>
                    <a:gd name="connsiteX38" fmla="*/ 272064 w 1050608"/>
                    <a:gd name="connsiteY38" fmla="*/ 426408 h 790568"/>
                    <a:gd name="connsiteX39" fmla="*/ 278660 w 1050608"/>
                    <a:gd name="connsiteY39" fmla="*/ 380230 h 790568"/>
                    <a:gd name="connsiteX40" fmla="*/ 179600 w 1050608"/>
                    <a:gd name="connsiteY40" fmla="*/ 220210 h 790568"/>
                    <a:gd name="connsiteX41" fmla="*/ 0 w 1050608"/>
                    <a:gd name="connsiteY41" fmla="*/ 10678 h 790568"/>
                    <a:gd name="connsiteX42" fmla="*/ 53236 w 1050608"/>
                    <a:gd name="connsiteY42" fmla="*/ 500 h 790568"/>
                    <a:gd name="connsiteX43" fmla="*/ 52812 w 1050608"/>
                    <a:gd name="connsiteY43" fmla="*/ 0 h 79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50608" h="790568">
                      <a:moveTo>
                        <a:pt x="52812" y="0"/>
                      </a:moveTo>
                      <a:lnTo>
                        <a:pt x="131024" y="61618"/>
                      </a:lnTo>
                      <a:lnTo>
                        <a:pt x="221510" y="109244"/>
                      </a:lnTo>
                      <a:lnTo>
                        <a:pt x="266754" y="109244"/>
                      </a:lnTo>
                      <a:lnTo>
                        <a:pt x="323904" y="118770"/>
                      </a:lnTo>
                      <a:lnTo>
                        <a:pt x="357240" y="147344"/>
                      </a:lnTo>
                      <a:lnTo>
                        <a:pt x="357240" y="199730"/>
                      </a:lnTo>
                      <a:lnTo>
                        <a:pt x="419154" y="240214"/>
                      </a:lnTo>
                      <a:lnTo>
                        <a:pt x="440584" y="154488"/>
                      </a:lnTo>
                      <a:lnTo>
                        <a:pt x="500116" y="97338"/>
                      </a:lnTo>
                      <a:lnTo>
                        <a:pt x="500116" y="64000"/>
                      </a:lnTo>
                      <a:lnTo>
                        <a:pt x="581080" y="47330"/>
                      </a:lnTo>
                      <a:lnTo>
                        <a:pt x="609654" y="44950"/>
                      </a:lnTo>
                      <a:lnTo>
                        <a:pt x="683472" y="109244"/>
                      </a:lnTo>
                      <a:lnTo>
                        <a:pt x="742218" y="125370"/>
                      </a:lnTo>
                      <a:lnTo>
                        <a:pt x="739036" y="130674"/>
                      </a:lnTo>
                      <a:lnTo>
                        <a:pt x="742210" y="194174"/>
                      </a:lnTo>
                      <a:lnTo>
                        <a:pt x="827936" y="194174"/>
                      </a:lnTo>
                      <a:lnTo>
                        <a:pt x="872384" y="162426"/>
                      </a:lnTo>
                      <a:lnTo>
                        <a:pt x="910484" y="200526"/>
                      </a:lnTo>
                      <a:lnTo>
                        <a:pt x="942236" y="184650"/>
                      </a:lnTo>
                      <a:lnTo>
                        <a:pt x="1031136" y="191000"/>
                      </a:lnTo>
                      <a:lnTo>
                        <a:pt x="1018436" y="248150"/>
                      </a:lnTo>
                      <a:lnTo>
                        <a:pt x="1050608" y="320962"/>
                      </a:lnTo>
                      <a:lnTo>
                        <a:pt x="973984" y="359274"/>
                      </a:lnTo>
                      <a:lnTo>
                        <a:pt x="964460" y="445000"/>
                      </a:lnTo>
                      <a:lnTo>
                        <a:pt x="945410" y="568826"/>
                      </a:lnTo>
                      <a:lnTo>
                        <a:pt x="850160" y="702174"/>
                      </a:lnTo>
                      <a:lnTo>
                        <a:pt x="836562" y="790568"/>
                      </a:lnTo>
                      <a:lnTo>
                        <a:pt x="766340" y="753610"/>
                      </a:lnTo>
                      <a:lnTo>
                        <a:pt x="583460" y="723130"/>
                      </a:lnTo>
                      <a:lnTo>
                        <a:pt x="545360" y="646930"/>
                      </a:lnTo>
                      <a:lnTo>
                        <a:pt x="436400" y="661458"/>
                      </a:lnTo>
                      <a:lnTo>
                        <a:pt x="396136" y="597400"/>
                      </a:lnTo>
                      <a:lnTo>
                        <a:pt x="370736" y="575174"/>
                      </a:lnTo>
                      <a:lnTo>
                        <a:pt x="370736" y="514850"/>
                      </a:lnTo>
                      <a:lnTo>
                        <a:pt x="345336" y="498974"/>
                      </a:lnTo>
                      <a:lnTo>
                        <a:pt x="335810" y="445000"/>
                      </a:lnTo>
                      <a:lnTo>
                        <a:pt x="272064" y="426408"/>
                      </a:lnTo>
                      <a:lnTo>
                        <a:pt x="278660" y="380230"/>
                      </a:lnTo>
                      <a:lnTo>
                        <a:pt x="179600" y="220210"/>
                      </a:lnTo>
                      <a:lnTo>
                        <a:pt x="0" y="10678"/>
                      </a:lnTo>
                      <a:lnTo>
                        <a:pt x="53236" y="500"/>
                      </a:lnTo>
                      <a:lnTo>
                        <a:pt x="52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4" name="フリーフォーム: 図形 1383">
                  <a:extLst>
                    <a:ext uri="{FF2B5EF4-FFF2-40B4-BE49-F238E27FC236}">
                      <a16:creationId xmlns:a16="http://schemas.microsoft.com/office/drawing/2014/main" id="{98157C65-840F-4126-9FB4-ADDC52AFABB2}"/>
                    </a:ext>
                  </a:extLst>
                </p:cNvPr>
                <p:cNvSpPr/>
                <p:nvPr/>
              </p:nvSpPr>
              <p:spPr>
                <a:xfrm>
                  <a:off x="31323374" y="26959560"/>
                  <a:ext cx="1252126" cy="1272540"/>
                </a:xfrm>
                <a:custGeom>
                  <a:avLst/>
                  <a:gdLst>
                    <a:gd name="connsiteX0" fmla="*/ 1031146 w 1252126"/>
                    <a:gd name="connsiteY0" fmla="*/ 0 h 1272540"/>
                    <a:gd name="connsiteX1" fmla="*/ 1016872 w 1252126"/>
                    <a:gd name="connsiteY1" fmla="*/ 1904 h 1272540"/>
                    <a:gd name="connsiteX2" fmla="*/ 1061626 w 1252126"/>
                    <a:gd name="connsiteY2" fmla="*/ 72390 h 1272540"/>
                    <a:gd name="connsiteX3" fmla="*/ 975902 w 1252126"/>
                    <a:gd name="connsiteY3" fmla="*/ 110490 h 1272540"/>
                    <a:gd name="connsiteX4" fmla="*/ 937802 w 1252126"/>
                    <a:gd name="connsiteY4" fmla="*/ 348616 h 1272540"/>
                    <a:gd name="connsiteX5" fmla="*/ 1033050 w 1252126"/>
                    <a:gd name="connsiteY5" fmla="*/ 339090 h 1272540"/>
                    <a:gd name="connsiteX6" fmla="*/ 1033050 w 1252126"/>
                    <a:gd name="connsiteY6" fmla="*/ 415290 h 1272540"/>
                    <a:gd name="connsiteX7" fmla="*/ 985426 w 1252126"/>
                    <a:gd name="connsiteY7" fmla="*/ 462916 h 1272540"/>
                    <a:gd name="connsiteX8" fmla="*/ 1090202 w 1252126"/>
                    <a:gd name="connsiteY8" fmla="*/ 491490 h 1272540"/>
                    <a:gd name="connsiteX9" fmla="*/ 1128302 w 1252126"/>
                    <a:gd name="connsiteY9" fmla="*/ 539116 h 1272540"/>
                    <a:gd name="connsiteX10" fmla="*/ 1080676 w 1252126"/>
                    <a:gd name="connsiteY10" fmla="*/ 586740 h 1272540"/>
                    <a:gd name="connsiteX11" fmla="*/ 1185450 w 1252126"/>
                    <a:gd name="connsiteY11" fmla="*/ 643890 h 1272540"/>
                    <a:gd name="connsiteX12" fmla="*/ 1252126 w 1252126"/>
                    <a:gd name="connsiteY12" fmla="*/ 748664 h 1272540"/>
                    <a:gd name="connsiteX13" fmla="*/ 1252126 w 1252126"/>
                    <a:gd name="connsiteY13" fmla="*/ 901064 h 1272540"/>
                    <a:gd name="connsiteX14" fmla="*/ 1166402 w 1252126"/>
                    <a:gd name="connsiteY14" fmla="*/ 920116 h 1272540"/>
                    <a:gd name="connsiteX15" fmla="*/ 1166402 w 1252126"/>
                    <a:gd name="connsiteY15" fmla="*/ 1082040 h 1272540"/>
                    <a:gd name="connsiteX16" fmla="*/ 1128302 w 1252126"/>
                    <a:gd name="connsiteY16" fmla="*/ 1091564 h 1272540"/>
                    <a:gd name="connsiteX17" fmla="*/ 1080676 w 1252126"/>
                    <a:gd name="connsiteY17" fmla="*/ 1043940 h 1272540"/>
                    <a:gd name="connsiteX18" fmla="*/ 1033050 w 1252126"/>
                    <a:gd name="connsiteY18" fmla="*/ 1043940 h 1272540"/>
                    <a:gd name="connsiteX19" fmla="*/ 966376 w 1252126"/>
                    <a:gd name="connsiteY19" fmla="*/ 1091564 h 1272540"/>
                    <a:gd name="connsiteX20" fmla="*/ 871126 w 1252126"/>
                    <a:gd name="connsiteY20" fmla="*/ 1101090 h 1272540"/>
                    <a:gd name="connsiteX21" fmla="*/ 842550 w 1252126"/>
                    <a:gd name="connsiteY21" fmla="*/ 1120140 h 1272540"/>
                    <a:gd name="connsiteX22" fmla="*/ 728250 w 1252126"/>
                    <a:gd name="connsiteY22" fmla="*/ 1139190 h 1272540"/>
                    <a:gd name="connsiteX23" fmla="*/ 699676 w 1252126"/>
                    <a:gd name="connsiteY23" fmla="*/ 1091564 h 1272540"/>
                    <a:gd name="connsiteX24" fmla="*/ 594902 w 1252126"/>
                    <a:gd name="connsiteY24" fmla="*/ 1129664 h 1272540"/>
                    <a:gd name="connsiteX25" fmla="*/ 566326 w 1252126"/>
                    <a:gd name="connsiteY25" fmla="*/ 1101090 h 1272540"/>
                    <a:gd name="connsiteX26" fmla="*/ 509176 w 1252126"/>
                    <a:gd name="connsiteY26" fmla="*/ 1158240 h 1272540"/>
                    <a:gd name="connsiteX27" fmla="*/ 318676 w 1252126"/>
                    <a:gd name="connsiteY27" fmla="*/ 1139190 h 1272540"/>
                    <a:gd name="connsiteX28" fmla="*/ 271050 w 1252126"/>
                    <a:gd name="connsiteY28" fmla="*/ 1272540 h 1272540"/>
                    <a:gd name="connsiteX29" fmla="*/ 204376 w 1252126"/>
                    <a:gd name="connsiteY29" fmla="*/ 1196340 h 1272540"/>
                    <a:gd name="connsiteX30" fmla="*/ 90076 w 1252126"/>
                    <a:gd name="connsiteY30" fmla="*/ 1186816 h 1272540"/>
                    <a:gd name="connsiteX31" fmla="*/ 0 w 1252126"/>
                    <a:gd name="connsiteY31" fmla="*/ 1151568 h 1272540"/>
                    <a:gd name="connsiteX32" fmla="*/ 48802 w 1252126"/>
                    <a:gd name="connsiteY32" fmla="*/ 1066164 h 1272540"/>
                    <a:gd name="connsiteX33" fmla="*/ 26576 w 1252126"/>
                    <a:gd name="connsiteY33" fmla="*/ 1024890 h 1272540"/>
                    <a:gd name="connsiteX34" fmla="*/ 45626 w 1252126"/>
                    <a:gd name="connsiteY34" fmla="*/ 983616 h 1272540"/>
                    <a:gd name="connsiteX35" fmla="*/ 45626 w 1252126"/>
                    <a:gd name="connsiteY35" fmla="*/ 869316 h 1272540"/>
                    <a:gd name="connsiteX36" fmla="*/ 64676 w 1252126"/>
                    <a:gd name="connsiteY36" fmla="*/ 789940 h 1272540"/>
                    <a:gd name="connsiteX37" fmla="*/ 55150 w 1252126"/>
                    <a:gd name="connsiteY37" fmla="*/ 672464 h 1272540"/>
                    <a:gd name="connsiteX38" fmla="*/ 105950 w 1252126"/>
                    <a:gd name="connsiteY38" fmla="*/ 631190 h 1272540"/>
                    <a:gd name="connsiteX39" fmla="*/ 103182 w 1252126"/>
                    <a:gd name="connsiteY39" fmla="*/ 628882 h 1272540"/>
                    <a:gd name="connsiteX40" fmla="*/ 109126 w 1252126"/>
                    <a:gd name="connsiteY40" fmla="*/ 628016 h 1272540"/>
                    <a:gd name="connsiteX41" fmla="*/ 134526 w 1252126"/>
                    <a:gd name="connsiteY41" fmla="*/ 596264 h 1272540"/>
                    <a:gd name="connsiteX42" fmla="*/ 134526 w 1252126"/>
                    <a:gd name="connsiteY42" fmla="*/ 501016 h 1272540"/>
                    <a:gd name="connsiteX43" fmla="*/ 109126 w 1252126"/>
                    <a:gd name="connsiteY43" fmla="*/ 453390 h 1272540"/>
                    <a:gd name="connsiteX44" fmla="*/ 112302 w 1252126"/>
                    <a:gd name="connsiteY44" fmla="*/ 402590 h 1272540"/>
                    <a:gd name="connsiteX45" fmla="*/ 140876 w 1252126"/>
                    <a:gd name="connsiteY45" fmla="*/ 361316 h 1272540"/>
                    <a:gd name="connsiteX46" fmla="*/ 90076 w 1252126"/>
                    <a:gd name="connsiteY46" fmla="*/ 275590 h 1272540"/>
                    <a:gd name="connsiteX47" fmla="*/ 93704 w 1252126"/>
                    <a:gd name="connsiteY47" fmla="*/ 261076 h 1272540"/>
                    <a:gd name="connsiteX48" fmla="*/ 96426 w 1252126"/>
                    <a:gd name="connsiteY48" fmla="*/ 269240 h 1272540"/>
                    <a:gd name="connsiteX49" fmla="*/ 172626 w 1252126"/>
                    <a:gd name="connsiteY49" fmla="*/ 224790 h 1272540"/>
                    <a:gd name="connsiteX50" fmla="*/ 331376 w 1252126"/>
                    <a:gd name="connsiteY50" fmla="*/ 237490 h 1272540"/>
                    <a:gd name="connsiteX51" fmla="*/ 375826 w 1252126"/>
                    <a:gd name="connsiteY51" fmla="*/ 294640 h 1272540"/>
                    <a:gd name="connsiteX52" fmla="*/ 426626 w 1252126"/>
                    <a:gd name="connsiteY52" fmla="*/ 294640 h 1272540"/>
                    <a:gd name="connsiteX53" fmla="*/ 439326 w 1252126"/>
                    <a:gd name="connsiteY53" fmla="*/ 243840 h 1272540"/>
                    <a:gd name="connsiteX54" fmla="*/ 509176 w 1252126"/>
                    <a:gd name="connsiteY54" fmla="*/ 180340 h 1272540"/>
                    <a:gd name="connsiteX55" fmla="*/ 629826 w 1252126"/>
                    <a:gd name="connsiteY55" fmla="*/ 173990 h 1272540"/>
                    <a:gd name="connsiteX56" fmla="*/ 744792 w 1252126"/>
                    <a:gd name="connsiteY56" fmla="*/ 67868 h 1272540"/>
                    <a:gd name="connsiteX57" fmla="*/ 878746 w 1252126"/>
                    <a:gd name="connsiteY57" fmla="*/ 38100 h 1272540"/>
                    <a:gd name="connsiteX58" fmla="*/ 916846 w 1252126"/>
                    <a:gd name="connsiteY58" fmla="*/ 15240 h 1272540"/>
                    <a:gd name="connsiteX59" fmla="*/ 1031146 w 1252126"/>
                    <a:gd name="connsiteY59" fmla="*/ 0 h 1272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252126" h="1272540">
                      <a:moveTo>
                        <a:pt x="1031146" y="0"/>
                      </a:moveTo>
                      <a:lnTo>
                        <a:pt x="1016872" y="1904"/>
                      </a:lnTo>
                      <a:lnTo>
                        <a:pt x="1061626" y="72390"/>
                      </a:lnTo>
                      <a:lnTo>
                        <a:pt x="975902" y="110490"/>
                      </a:lnTo>
                      <a:lnTo>
                        <a:pt x="937802" y="348616"/>
                      </a:lnTo>
                      <a:lnTo>
                        <a:pt x="1033050" y="339090"/>
                      </a:lnTo>
                      <a:lnTo>
                        <a:pt x="1033050" y="415290"/>
                      </a:lnTo>
                      <a:lnTo>
                        <a:pt x="985426" y="462916"/>
                      </a:lnTo>
                      <a:lnTo>
                        <a:pt x="1090202" y="491490"/>
                      </a:lnTo>
                      <a:lnTo>
                        <a:pt x="1128302" y="539116"/>
                      </a:lnTo>
                      <a:lnTo>
                        <a:pt x="1080676" y="586740"/>
                      </a:lnTo>
                      <a:lnTo>
                        <a:pt x="1185450" y="643890"/>
                      </a:lnTo>
                      <a:lnTo>
                        <a:pt x="1252126" y="748664"/>
                      </a:lnTo>
                      <a:lnTo>
                        <a:pt x="1252126" y="901064"/>
                      </a:lnTo>
                      <a:lnTo>
                        <a:pt x="1166402" y="920116"/>
                      </a:lnTo>
                      <a:lnTo>
                        <a:pt x="1166402" y="1082040"/>
                      </a:lnTo>
                      <a:lnTo>
                        <a:pt x="1128302" y="1091564"/>
                      </a:lnTo>
                      <a:lnTo>
                        <a:pt x="1080676" y="1043940"/>
                      </a:lnTo>
                      <a:lnTo>
                        <a:pt x="1033050" y="1043940"/>
                      </a:lnTo>
                      <a:lnTo>
                        <a:pt x="966376" y="1091564"/>
                      </a:lnTo>
                      <a:lnTo>
                        <a:pt x="871126" y="1101090"/>
                      </a:lnTo>
                      <a:lnTo>
                        <a:pt x="842550" y="1120140"/>
                      </a:lnTo>
                      <a:lnTo>
                        <a:pt x="728250" y="1139190"/>
                      </a:lnTo>
                      <a:lnTo>
                        <a:pt x="699676" y="1091564"/>
                      </a:lnTo>
                      <a:lnTo>
                        <a:pt x="594902" y="1129664"/>
                      </a:lnTo>
                      <a:lnTo>
                        <a:pt x="566326" y="1101090"/>
                      </a:lnTo>
                      <a:lnTo>
                        <a:pt x="509176" y="1158240"/>
                      </a:lnTo>
                      <a:lnTo>
                        <a:pt x="318676" y="1139190"/>
                      </a:lnTo>
                      <a:lnTo>
                        <a:pt x="271050" y="1272540"/>
                      </a:lnTo>
                      <a:lnTo>
                        <a:pt x="204376" y="1196340"/>
                      </a:lnTo>
                      <a:lnTo>
                        <a:pt x="90076" y="1186816"/>
                      </a:lnTo>
                      <a:lnTo>
                        <a:pt x="0" y="1151568"/>
                      </a:lnTo>
                      <a:lnTo>
                        <a:pt x="48802" y="1066164"/>
                      </a:lnTo>
                      <a:lnTo>
                        <a:pt x="26576" y="1024890"/>
                      </a:lnTo>
                      <a:lnTo>
                        <a:pt x="45626" y="983616"/>
                      </a:lnTo>
                      <a:lnTo>
                        <a:pt x="45626" y="869316"/>
                      </a:lnTo>
                      <a:lnTo>
                        <a:pt x="64676" y="789940"/>
                      </a:lnTo>
                      <a:lnTo>
                        <a:pt x="55150" y="672464"/>
                      </a:lnTo>
                      <a:lnTo>
                        <a:pt x="105950" y="631190"/>
                      </a:lnTo>
                      <a:lnTo>
                        <a:pt x="103182" y="628882"/>
                      </a:lnTo>
                      <a:lnTo>
                        <a:pt x="109126" y="628016"/>
                      </a:lnTo>
                      <a:lnTo>
                        <a:pt x="134526" y="596264"/>
                      </a:lnTo>
                      <a:lnTo>
                        <a:pt x="134526" y="501016"/>
                      </a:lnTo>
                      <a:lnTo>
                        <a:pt x="109126" y="453390"/>
                      </a:lnTo>
                      <a:lnTo>
                        <a:pt x="112302" y="402590"/>
                      </a:lnTo>
                      <a:lnTo>
                        <a:pt x="140876" y="361316"/>
                      </a:lnTo>
                      <a:lnTo>
                        <a:pt x="90076" y="275590"/>
                      </a:lnTo>
                      <a:lnTo>
                        <a:pt x="93704" y="261076"/>
                      </a:lnTo>
                      <a:lnTo>
                        <a:pt x="96426" y="269240"/>
                      </a:lnTo>
                      <a:lnTo>
                        <a:pt x="172626" y="224790"/>
                      </a:lnTo>
                      <a:lnTo>
                        <a:pt x="331376" y="237490"/>
                      </a:lnTo>
                      <a:lnTo>
                        <a:pt x="375826" y="294640"/>
                      </a:lnTo>
                      <a:lnTo>
                        <a:pt x="426626" y="294640"/>
                      </a:lnTo>
                      <a:lnTo>
                        <a:pt x="439326" y="243840"/>
                      </a:lnTo>
                      <a:lnTo>
                        <a:pt x="509176" y="180340"/>
                      </a:lnTo>
                      <a:lnTo>
                        <a:pt x="629826" y="173990"/>
                      </a:lnTo>
                      <a:lnTo>
                        <a:pt x="744792" y="67868"/>
                      </a:lnTo>
                      <a:lnTo>
                        <a:pt x="878746" y="38100"/>
                      </a:lnTo>
                      <a:lnTo>
                        <a:pt x="916846" y="15240"/>
                      </a:lnTo>
                      <a:lnTo>
                        <a:pt x="103114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5" name="フリーフォーム: 図形 1384">
                  <a:extLst>
                    <a:ext uri="{FF2B5EF4-FFF2-40B4-BE49-F238E27FC236}">
                      <a16:creationId xmlns:a16="http://schemas.microsoft.com/office/drawing/2014/main" id="{70C63DF7-6178-415B-89BF-4D904BFCD801}"/>
                    </a:ext>
                  </a:extLst>
                </p:cNvPr>
                <p:cNvSpPr/>
                <p:nvPr/>
              </p:nvSpPr>
              <p:spPr>
                <a:xfrm>
                  <a:off x="30368968" y="26329434"/>
                  <a:ext cx="1041308" cy="581866"/>
                </a:xfrm>
                <a:custGeom>
                  <a:avLst/>
                  <a:gdLst>
                    <a:gd name="connsiteX0" fmla="*/ 191114 w 1041308"/>
                    <a:gd name="connsiteY0" fmla="*/ 0 h 581866"/>
                    <a:gd name="connsiteX1" fmla="*/ 218982 w 1041308"/>
                    <a:gd name="connsiteY1" fmla="*/ 29416 h 581866"/>
                    <a:gd name="connsiteX2" fmla="*/ 282482 w 1041308"/>
                    <a:gd name="connsiteY2" fmla="*/ 35766 h 581866"/>
                    <a:gd name="connsiteX3" fmla="*/ 231682 w 1041308"/>
                    <a:gd name="connsiteY3" fmla="*/ 99266 h 581866"/>
                    <a:gd name="connsiteX4" fmla="*/ 187232 w 1041308"/>
                    <a:gd name="connsiteY4" fmla="*/ 162766 h 581866"/>
                    <a:gd name="connsiteX5" fmla="*/ 231682 w 1041308"/>
                    <a:gd name="connsiteY5" fmla="*/ 213566 h 581866"/>
                    <a:gd name="connsiteX6" fmla="*/ 345982 w 1041308"/>
                    <a:gd name="connsiteY6" fmla="*/ 226266 h 581866"/>
                    <a:gd name="connsiteX7" fmla="*/ 371382 w 1041308"/>
                    <a:gd name="connsiteY7" fmla="*/ 200866 h 581866"/>
                    <a:gd name="connsiteX8" fmla="*/ 415832 w 1041308"/>
                    <a:gd name="connsiteY8" fmla="*/ 245316 h 581866"/>
                    <a:gd name="connsiteX9" fmla="*/ 606332 w 1041308"/>
                    <a:gd name="connsiteY9" fmla="*/ 270716 h 581866"/>
                    <a:gd name="connsiteX10" fmla="*/ 713562 w 1041308"/>
                    <a:gd name="connsiteY10" fmla="*/ 198262 h 581866"/>
                    <a:gd name="connsiteX11" fmla="*/ 728252 w 1041308"/>
                    <a:gd name="connsiteY11" fmla="*/ 264366 h 581866"/>
                    <a:gd name="connsiteX12" fmla="*/ 751112 w 1041308"/>
                    <a:gd name="connsiteY12" fmla="*/ 332946 h 581866"/>
                    <a:gd name="connsiteX13" fmla="*/ 918752 w 1041308"/>
                    <a:gd name="connsiteY13" fmla="*/ 302466 h 581866"/>
                    <a:gd name="connsiteX14" fmla="*/ 956852 w 1041308"/>
                    <a:gd name="connsiteY14" fmla="*/ 371046 h 581866"/>
                    <a:gd name="connsiteX15" fmla="*/ 1041308 w 1041308"/>
                    <a:gd name="connsiteY15" fmla="*/ 427350 h 581866"/>
                    <a:gd name="connsiteX16" fmla="*/ 1038132 w 1041308"/>
                    <a:gd name="connsiteY16" fmla="*/ 435816 h 581866"/>
                    <a:gd name="connsiteX17" fmla="*/ 904782 w 1041308"/>
                    <a:gd name="connsiteY17" fmla="*/ 467566 h 581866"/>
                    <a:gd name="connsiteX18" fmla="*/ 904966 w 1041308"/>
                    <a:gd name="connsiteY18" fmla="*/ 468546 h 581866"/>
                    <a:gd name="connsiteX19" fmla="*/ 901608 w 1041308"/>
                    <a:gd name="connsiteY19" fmla="*/ 467566 h 581866"/>
                    <a:gd name="connsiteX20" fmla="*/ 819056 w 1041308"/>
                    <a:gd name="connsiteY20" fmla="*/ 464390 h 581866"/>
                    <a:gd name="connsiteX21" fmla="*/ 720632 w 1041308"/>
                    <a:gd name="connsiteY21" fmla="*/ 550116 h 581866"/>
                    <a:gd name="connsiteX22" fmla="*/ 676182 w 1041308"/>
                    <a:gd name="connsiteY22" fmla="*/ 537416 h 581866"/>
                    <a:gd name="connsiteX23" fmla="*/ 650782 w 1041308"/>
                    <a:gd name="connsiteY23" fmla="*/ 581866 h 581866"/>
                    <a:gd name="connsiteX24" fmla="*/ 539656 w 1041308"/>
                    <a:gd name="connsiteY24" fmla="*/ 518366 h 581866"/>
                    <a:gd name="connsiteX25" fmla="*/ 507908 w 1041308"/>
                    <a:gd name="connsiteY25" fmla="*/ 550116 h 581866"/>
                    <a:gd name="connsiteX26" fmla="*/ 460282 w 1041308"/>
                    <a:gd name="connsiteY26" fmla="*/ 537416 h 581866"/>
                    <a:gd name="connsiteX27" fmla="*/ 431708 w 1041308"/>
                    <a:gd name="connsiteY27" fmla="*/ 496142 h 581866"/>
                    <a:gd name="connsiteX28" fmla="*/ 399956 w 1041308"/>
                    <a:gd name="connsiteY28" fmla="*/ 521542 h 581866"/>
                    <a:gd name="connsiteX29" fmla="*/ 330108 w 1041308"/>
                    <a:gd name="connsiteY29" fmla="*/ 512016 h 581866"/>
                    <a:gd name="connsiteX30" fmla="*/ 174532 w 1041308"/>
                    <a:gd name="connsiteY30" fmla="*/ 397716 h 581866"/>
                    <a:gd name="connsiteX31" fmla="*/ 174532 w 1041308"/>
                    <a:gd name="connsiteY31" fmla="*/ 353266 h 581866"/>
                    <a:gd name="connsiteX32" fmla="*/ 117382 w 1041308"/>
                    <a:gd name="connsiteY32" fmla="*/ 337390 h 581866"/>
                    <a:gd name="connsiteX33" fmla="*/ 69756 w 1041308"/>
                    <a:gd name="connsiteY33" fmla="*/ 365966 h 581866"/>
                    <a:gd name="connsiteX34" fmla="*/ 0 w 1041308"/>
                    <a:gd name="connsiteY34" fmla="*/ 294094 h 581866"/>
                    <a:gd name="connsiteX35" fmla="*/ 103412 w 1041308"/>
                    <a:gd name="connsiteY35" fmla="*/ 119586 h 581866"/>
                    <a:gd name="connsiteX36" fmla="*/ 57692 w 1041308"/>
                    <a:gd name="connsiteY36" fmla="*/ 20526 h 581866"/>
                    <a:gd name="connsiteX37" fmla="*/ 191114 w 1041308"/>
                    <a:gd name="connsiteY37" fmla="*/ 0 h 58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041308" h="581866">
                      <a:moveTo>
                        <a:pt x="191114" y="0"/>
                      </a:moveTo>
                      <a:lnTo>
                        <a:pt x="218982" y="29416"/>
                      </a:lnTo>
                      <a:lnTo>
                        <a:pt x="282482" y="35766"/>
                      </a:lnTo>
                      <a:lnTo>
                        <a:pt x="231682" y="99266"/>
                      </a:lnTo>
                      <a:lnTo>
                        <a:pt x="187232" y="162766"/>
                      </a:lnTo>
                      <a:lnTo>
                        <a:pt x="231682" y="213566"/>
                      </a:lnTo>
                      <a:lnTo>
                        <a:pt x="345982" y="226266"/>
                      </a:lnTo>
                      <a:lnTo>
                        <a:pt x="371382" y="200866"/>
                      </a:lnTo>
                      <a:lnTo>
                        <a:pt x="415832" y="245316"/>
                      </a:lnTo>
                      <a:lnTo>
                        <a:pt x="606332" y="270716"/>
                      </a:lnTo>
                      <a:lnTo>
                        <a:pt x="713562" y="198262"/>
                      </a:lnTo>
                      <a:lnTo>
                        <a:pt x="728252" y="264366"/>
                      </a:lnTo>
                      <a:lnTo>
                        <a:pt x="751112" y="332946"/>
                      </a:lnTo>
                      <a:lnTo>
                        <a:pt x="918752" y="302466"/>
                      </a:lnTo>
                      <a:lnTo>
                        <a:pt x="956852" y="371046"/>
                      </a:lnTo>
                      <a:lnTo>
                        <a:pt x="1041308" y="427350"/>
                      </a:lnTo>
                      <a:lnTo>
                        <a:pt x="1038132" y="435816"/>
                      </a:lnTo>
                      <a:lnTo>
                        <a:pt x="904782" y="467566"/>
                      </a:lnTo>
                      <a:lnTo>
                        <a:pt x="904966" y="468546"/>
                      </a:lnTo>
                      <a:lnTo>
                        <a:pt x="901608" y="467566"/>
                      </a:lnTo>
                      <a:lnTo>
                        <a:pt x="819056" y="464390"/>
                      </a:lnTo>
                      <a:lnTo>
                        <a:pt x="720632" y="550116"/>
                      </a:lnTo>
                      <a:lnTo>
                        <a:pt x="676182" y="537416"/>
                      </a:lnTo>
                      <a:lnTo>
                        <a:pt x="650782" y="581866"/>
                      </a:lnTo>
                      <a:lnTo>
                        <a:pt x="539656" y="518366"/>
                      </a:lnTo>
                      <a:lnTo>
                        <a:pt x="507908" y="550116"/>
                      </a:lnTo>
                      <a:lnTo>
                        <a:pt x="460282" y="537416"/>
                      </a:lnTo>
                      <a:lnTo>
                        <a:pt x="431708" y="496142"/>
                      </a:lnTo>
                      <a:lnTo>
                        <a:pt x="399956" y="521542"/>
                      </a:lnTo>
                      <a:lnTo>
                        <a:pt x="330108" y="512016"/>
                      </a:lnTo>
                      <a:lnTo>
                        <a:pt x="174532" y="397716"/>
                      </a:lnTo>
                      <a:lnTo>
                        <a:pt x="174532" y="353266"/>
                      </a:lnTo>
                      <a:lnTo>
                        <a:pt x="117382" y="337390"/>
                      </a:lnTo>
                      <a:lnTo>
                        <a:pt x="69756" y="365966"/>
                      </a:lnTo>
                      <a:lnTo>
                        <a:pt x="0" y="294094"/>
                      </a:lnTo>
                      <a:lnTo>
                        <a:pt x="103412" y="119586"/>
                      </a:lnTo>
                      <a:lnTo>
                        <a:pt x="57692" y="20526"/>
                      </a:lnTo>
                      <a:lnTo>
                        <a:pt x="19111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6" name="フリーフォーム: 図形 1385">
                  <a:extLst>
                    <a:ext uri="{FF2B5EF4-FFF2-40B4-BE49-F238E27FC236}">
                      <a16:creationId xmlns:a16="http://schemas.microsoft.com/office/drawing/2014/main" id="{C80879E5-6F63-41BE-811C-1FB86714723F}"/>
                    </a:ext>
                  </a:extLst>
                </p:cNvPr>
                <p:cNvSpPr/>
                <p:nvPr/>
              </p:nvSpPr>
              <p:spPr>
                <a:xfrm>
                  <a:off x="30879548" y="26793824"/>
                  <a:ext cx="489220" cy="384176"/>
                </a:xfrm>
                <a:custGeom>
                  <a:avLst/>
                  <a:gdLst>
                    <a:gd name="connsiteX0" fmla="*/ 308476 w 489220"/>
                    <a:gd name="connsiteY0" fmla="*/ 0 h 384176"/>
                    <a:gd name="connsiteX1" fmla="*/ 391028 w 489220"/>
                    <a:gd name="connsiteY1" fmla="*/ 3176 h 384176"/>
                    <a:gd name="connsiteX2" fmla="*/ 394386 w 489220"/>
                    <a:gd name="connsiteY2" fmla="*/ 4156 h 384176"/>
                    <a:gd name="connsiteX3" fmla="*/ 413252 w 489220"/>
                    <a:gd name="connsiteY3" fmla="*/ 104776 h 384176"/>
                    <a:gd name="connsiteX4" fmla="*/ 343402 w 489220"/>
                    <a:gd name="connsiteY4" fmla="*/ 155576 h 384176"/>
                    <a:gd name="connsiteX5" fmla="*/ 470402 w 489220"/>
                    <a:gd name="connsiteY5" fmla="*/ 187326 h 384176"/>
                    <a:gd name="connsiteX6" fmla="*/ 489220 w 489220"/>
                    <a:gd name="connsiteY6" fmla="*/ 344150 h 384176"/>
                    <a:gd name="connsiteX7" fmla="*/ 486276 w 489220"/>
                    <a:gd name="connsiteY7" fmla="*/ 346076 h 384176"/>
                    <a:gd name="connsiteX8" fmla="*/ 362452 w 489220"/>
                    <a:gd name="connsiteY8" fmla="*/ 307976 h 384176"/>
                    <a:gd name="connsiteX9" fmla="*/ 283076 w 489220"/>
                    <a:gd name="connsiteY9" fmla="*/ 384176 h 384176"/>
                    <a:gd name="connsiteX10" fmla="*/ 225928 w 489220"/>
                    <a:gd name="connsiteY10" fmla="*/ 358776 h 384176"/>
                    <a:gd name="connsiteX11" fmla="*/ 206876 w 489220"/>
                    <a:gd name="connsiteY11" fmla="*/ 301626 h 384176"/>
                    <a:gd name="connsiteX12" fmla="*/ 143376 w 489220"/>
                    <a:gd name="connsiteY12" fmla="*/ 307976 h 384176"/>
                    <a:gd name="connsiteX13" fmla="*/ 121152 w 489220"/>
                    <a:gd name="connsiteY13" fmla="*/ 339726 h 384176"/>
                    <a:gd name="connsiteX14" fmla="*/ 32252 w 489220"/>
                    <a:gd name="connsiteY14" fmla="*/ 276226 h 384176"/>
                    <a:gd name="connsiteX15" fmla="*/ 32252 w 489220"/>
                    <a:gd name="connsiteY15" fmla="*/ 155576 h 384176"/>
                    <a:gd name="connsiteX16" fmla="*/ 502 w 489220"/>
                    <a:gd name="connsiteY16" fmla="*/ 85726 h 384176"/>
                    <a:gd name="connsiteX17" fmla="*/ 0 w 489220"/>
                    <a:gd name="connsiteY17" fmla="*/ 83054 h 384176"/>
                    <a:gd name="connsiteX18" fmla="*/ 29076 w 489220"/>
                    <a:gd name="connsiteY18" fmla="*/ 53976 h 384176"/>
                    <a:gd name="connsiteX19" fmla="*/ 140202 w 489220"/>
                    <a:gd name="connsiteY19" fmla="*/ 117476 h 384176"/>
                    <a:gd name="connsiteX20" fmla="*/ 165602 w 489220"/>
                    <a:gd name="connsiteY20" fmla="*/ 73026 h 384176"/>
                    <a:gd name="connsiteX21" fmla="*/ 210052 w 489220"/>
                    <a:gd name="connsiteY21" fmla="*/ 85726 h 384176"/>
                    <a:gd name="connsiteX22" fmla="*/ 308476 w 489220"/>
                    <a:gd name="connsiteY22" fmla="*/ 0 h 3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9220" h="384176">
                      <a:moveTo>
                        <a:pt x="308476" y="0"/>
                      </a:moveTo>
                      <a:lnTo>
                        <a:pt x="391028" y="3176"/>
                      </a:lnTo>
                      <a:lnTo>
                        <a:pt x="394386" y="4156"/>
                      </a:lnTo>
                      <a:lnTo>
                        <a:pt x="413252" y="104776"/>
                      </a:lnTo>
                      <a:lnTo>
                        <a:pt x="343402" y="155576"/>
                      </a:lnTo>
                      <a:lnTo>
                        <a:pt x="470402" y="187326"/>
                      </a:lnTo>
                      <a:lnTo>
                        <a:pt x="489220" y="344150"/>
                      </a:lnTo>
                      <a:lnTo>
                        <a:pt x="486276" y="346076"/>
                      </a:lnTo>
                      <a:lnTo>
                        <a:pt x="362452" y="307976"/>
                      </a:lnTo>
                      <a:lnTo>
                        <a:pt x="283076" y="384176"/>
                      </a:lnTo>
                      <a:lnTo>
                        <a:pt x="225928" y="358776"/>
                      </a:lnTo>
                      <a:lnTo>
                        <a:pt x="206876" y="301626"/>
                      </a:lnTo>
                      <a:lnTo>
                        <a:pt x="143376" y="307976"/>
                      </a:lnTo>
                      <a:lnTo>
                        <a:pt x="121152" y="339726"/>
                      </a:lnTo>
                      <a:lnTo>
                        <a:pt x="32252" y="276226"/>
                      </a:lnTo>
                      <a:lnTo>
                        <a:pt x="32252" y="155576"/>
                      </a:lnTo>
                      <a:lnTo>
                        <a:pt x="502" y="85726"/>
                      </a:lnTo>
                      <a:lnTo>
                        <a:pt x="0" y="83054"/>
                      </a:lnTo>
                      <a:lnTo>
                        <a:pt x="29076" y="53976"/>
                      </a:lnTo>
                      <a:lnTo>
                        <a:pt x="140202" y="117476"/>
                      </a:lnTo>
                      <a:lnTo>
                        <a:pt x="165602" y="73026"/>
                      </a:lnTo>
                      <a:lnTo>
                        <a:pt x="210052" y="85726"/>
                      </a:lnTo>
                      <a:lnTo>
                        <a:pt x="308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7" name="フリーフォーム: 図形 1386">
                  <a:extLst>
                    <a:ext uri="{FF2B5EF4-FFF2-40B4-BE49-F238E27FC236}">
                      <a16:creationId xmlns:a16="http://schemas.microsoft.com/office/drawing/2014/main" id="{00013D5D-ED5C-4835-9EEA-F3BB82730ED4}"/>
                    </a:ext>
                  </a:extLst>
                </p:cNvPr>
                <p:cNvSpPr/>
                <p:nvPr/>
              </p:nvSpPr>
              <p:spPr>
                <a:xfrm>
                  <a:off x="29924594" y="26623528"/>
                  <a:ext cx="1539656" cy="964914"/>
                </a:xfrm>
                <a:custGeom>
                  <a:avLst/>
                  <a:gdLst>
                    <a:gd name="connsiteX0" fmla="*/ 444374 w 1539656"/>
                    <a:gd name="connsiteY0" fmla="*/ 0 h 964914"/>
                    <a:gd name="connsiteX1" fmla="*/ 514130 w 1539656"/>
                    <a:gd name="connsiteY1" fmla="*/ 71872 h 964914"/>
                    <a:gd name="connsiteX2" fmla="*/ 561756 w 1539656"/>
                    <a:gd name="connsiteY2" fmla="*/ 43296 h 964914"/>
                    <a:gd name="connsiteX3" fmla="*/ 618906 w 1539656"/>
                    <a:gd name="connsiteY3" fmla="*/ 59172 h 964914"/>
                    <a:gd name="connsiteX4" fmla="*/ 618906 w 1539656"/>
                    <a:gd name="connsiteY4" fmla="*/ 103622 h 964914"/>
                    <a:gd name="connsiteX5" fmla="*/ 774482 w 1539656"/>
                    <a:gd name="connsiteY5" fmla="*/ 217922 h 964914"/>
                    <a:gd name="connsiteX6" fmla="*/ 844330 w 1539656"/>
                    <a:gd name="connsiteY6" fmla="*/ 227448 h 964914"/>
                    <a:gd name="connsiteX7" fmla="*/ 876082 w 1539656"/>
                    <a:gd name="connsiteY7" fmla="*/ 202048 h 964914"/>
                    <a:gd name="connsiteX8" fmla="*/ 904656 w 1539656"/>
                    <a:gd name="connsiteY8" fmla="*/ 243322 h 964914"/>
                    <a:gd name="connsiteX9" fmla="*/ 952282 w 1539656"/>
                    <a:gd name="connsiteY9" fmla="*/ 256022 h 964914"/>
                    <a:gd name="connsiteX10" fmla="*/ 954954 w 1539656"/>
                    <a:gd name="connsiteY10" fmla="*/ 253350 h 964914"/>
                    <a:gd name="connsiteX11" fmla="*/ 955456 w 1539656"/>
                    <a:gd name="connsiteY11" fmla="*/ 256022 h 964914"/>
                    <a:gd name="connsiteX12" fmla="*/ 987206 w 1539656"/>
                    <a:gd name="connsiteY12" fmla="*/ 325872 h 964914"/>
                    <a:gd name="connsiteX13" fmla="*/ 987206 w 1539656"/>
                    <a:gd name="connsiteY13" fmla="*/ 446522 h 964914"/>
                    <a:gd name="connsiteX14" fmla="*/ 1076106 w 1539656"/>
                    <a:gd name="connsiteY14" fmla="*/ 510022 h 964914"/>
                    <a:gd name="connsiteX15" fmla="*/ 1098330 w 1539656"/>
                    <a:gd name="connsiteY15" fmla="*/ 478272 h 964914"/>
                    <a:gd name="connsiteX16" fmla="*/ 1161830 w 1539656"/>
                    <a:gd name="connsiteY16" fmla="*/ 471922 h 964914"/>
                    <a:gd name="connsiteX17" fmla="*/ 1180882 w 1539656"/>
                    <a:gd name="connsiteY17" fmla="*/ 529072 h 964914"/>
                    <a:gd name="connsiteX18" fmla="*/ 1238030 w 1539656"/>
                    <a:gd name="connsiteY18" fmla="*/ 554472 h 964914"/>
                    <a:gd name="connsiteX19" fmla="*/ 1317406 w 1539656"/>
                    <a:gd name="connsiteY19" fmla="*/ 478272 h 964914"/>
                    <a:gd name="connsiteX20" fmla="*/ 1441230 w 1539656"/>
                    <a:gd name="connsiteY20" fmla="*/ 516372 h 964914"/>
                    <a:gd name="connsiteX21" fmla="*/ 1444174 w 1539656"/>
                    <a:gd name="connsiteY21" fmla="*/ 514446 h 964914"/>
                    <a:gd name="connsiteX22" fmla="*/ 1444406 w 1539656"/>
                    <a:gd name="connsiteY22" fmla="*/ 516372 h 964914"/>
                    <a:gd name="connsiteX23" fmla="*/ 1469806 w 1539656"/>
                    <a:gd name="connsiteY23" fmla="*/ 529072 h 964914"/>
                    <a:gd name="connsiteX24" fmla="*/ 1492484 w 1539656"/>
                    <a:gd name="connsiteY24" fmla="*/ 597108 h 964914"/>
                    <a:gd name="connsiteX25" fmla="*/ 1488856 w 1539656"/>
                    <a:gd name="connsiteY25" fmla="*/ 611622 h 964914"/>
                    <a:gd name="connsiteX26" fmla="*/ 1539656 w 1539656"/>
                    <a:gd name="connsiteY26" fmla="*/ 697348 h 964914"/>
                    <a:gd name="connsiteX27" fmla="*/ 1511082 w 1539656"/>
                    <a:gd name="connsiteY27" fmla="*/ 738622 h 964914"/>
                    <a:gd name="connsiteX28" fmla="*/ 1507906 w 1539656"/>
                    <a:gd name="connsiteY28" fmla="*/ 789422 h 964914"/>
                    <a:gd name="connsiteX29" fmla="*/ 1533306 w 1539656"/>
                    <a:gd name="connsiteY29" fmla="*/ 837048 h 964914"/>
                    <a:gd name="connsiteX30" fmla="*/ 1533306 w 1539656"/>
                    <a:gd name="connsiteY30" fmla="*/ 932296 h 964914"/>
                    <a:gd name="connsiteX31" fmla="*/ 1507906 w 1539656"/>
                    <a:gd name="connsiteY31" fmla="*/ 964048 h 964914"/>
                    <a:gd name="connsiteX32" fmla="*/ 1501962 w 1539656"/>
                    <a:gd name="connsiteY32" fmla="*/ 964914 h 964914"/>
                    <a:gd name="connsiteX33" fmla="*/ 1371382 w 1539656"/>
                    <a:gd name="connsiteY33" fmla="*/ 856096 h 964914"/>
                    <a:gd name="connsiteX34" fmla="*/ 1228506 w 1539656"/>
                    <a:gd name="connsiteY34" fmla="*/ 859272 h 964914"/>
                    <a:gd name="connsiteX35" fmla="*/ 1144434 w 1539656"/>
                    <a:gd name="connsiteY35" fmla="*/ 927776 h 964914"/>
                    <a:gd name="connsiteX36" fmla="*/ 1133256 w 1539656"/>
                    <a:gd name="connsiteY36" fmla="*/ 840222 h 964914"/>
                    <a:gd name="connsiteX37" fmla="*/ 984030 w 1539656"/>
                    <a:gd name="connsiteY37" fmla="*/ 770372 h 964914"/>
                    <a:gd name="connsiteX38" fmla="*/ 958630 w 1539656"/>
                    <a:gd name="connsiteY38" fmla="*/ 776722 h 964914"/>
                    <a:gd name="connsiteX39" fmla="*/ 926882 w 1539656"/>
                    <a:gd name="connsiteY39" fmla="*/ 741796 h 964914"/>
                    <a:gd name="connsiteX40" fmla="*/ 844330 w 1539656"/>
                    <a:gd name="connsiteY40" fmla="*/ 735448 h 964914"/>
                    <a:gd name="connsiteX41" fmla="*/ 815756 w 1539656"/>
                    <a:gd name="connsiteY41" fmla="*/ 716396 h 964914"/>
                    <a:gd name="connsiteX42" fmla="*/ 755430 w 1539656"/>
                    <a:gd name="connsiteY42" fmla="*/ 754496 h 964914"/>
                    <a:gd name="connsiteX43" fmla="*/ 749082 w 1539656"/>
                    <a:gd name="connsiteY43" fmla="*/ 713222 h 964914"/>
                    <a:gd name="connsiteX44" fmla="*/ 698282 w 1539656"/>
                    <a:gd name="connsiteY44" fmla="*/ 694172 h 964914"/>
                    <a:gd name="connsiteX45" fmla="*/ 634782 w 1539656"/>
                    <a:gd name="connsiteY45" fmla="*/ 681472 h 964914"/>
                    <a:gd name="connsiteX46" fmla="*/ 590330 w 1539656"/>
                    <a:gd name="connsiteY46" fmla="*/ 703696 h 964914"/>
                    <a:gd name="connsiteX47" fmla="*/ 586632 w 1539656"/>
                    <a:gd name="connsiteY47" fmla="*/ 704466 h 964914"/>
                    <a:gd name="connsiteX48" fmla="*/ 587156 w 1539656"/>
                    <a:gd name="connsiteY48" fmla="*/ 703696 h 964914"/>
                    <a:gd name="connsiteX49" fmla="*/ 536356 w 1539656"/>
                    <a:gd name="connsiteY49" fmla="*/ 697348 h 964914"/>
                    <a:gd name="connsiteX50" fmla="*/ 523656 w 1539656"/>
                    <a:gd name="connsiteY50" fmla="*/ 665596 h 964914"/>
                    <a:gd name="connsiteX51" fmla="*/ 383956 w 1539656"/>
                    <a:gd name="connsiteY51" fmla="*/ 637022 h 964914"/>
                    <a:gd name="connsiteX52" fmla="*/ 364906 w 1539656"/>
                    <a:gd name="connsiteY52" fmla="*/ 551296 h 964914"/>
                    <a:gd name="connsiteX53" fmla="*/ 288706 w 1539656"/>
                    <a:gd name="connsiteY53" fmla="*/ 541772 h 964914"/>
                    <a:gd name="connsiteX54" fmla="*/ 288706 w 1539656"/>
                    <a:gd name="connsiteY54" fmla="*/ 633848 h 964914"/>
                    <a:gd name="connsiteX55" fmla="*/ 225206 w 1539656"/>
                    <a:gd name="connsiteY55" fmla="*/ 675122 h 964914"/>
                    <a:gd name="connsiteX56" fmla="*/ 187106 w 1539656"/>
                    <a:gd name="connsiteY56" fmla="*/ 630672 h 964914"/>
                    <a:gd name="connsiteX57" fmla="*/ 142656 w 1539656"/>
                    <a:gd name="connsiteY57" fmla="*/ 646548 h 964914"/>
                    <a:gd name="connsiteX58" fmla="*/ 123606 w 1539656"/>
                    <a:gd name="connsiteY58" fmla="*/ 722748 h 964914"/>
                    <a:gd name="connsiteX59" fmla="*/ 60106 w 1539656"/>
                    <a:gd name="connsiteY59" fmla="*/ 716396 h 964914"/>
                    <a:gd name="connsiteX60" fmla="*/ 0 w 1539656"/>
                    <a:gd name="connsiteY60" fmla="*/ 663158 h 964914"/>
                    <a:gd name="connsiteX61" fmla="*/ 182026 w 1539656"/>
                    <a:gd name="connsiteY61" fmla="*/ 549392 h 964914"/>
                    <a:gd name="connsiteX62" fmla="*/ 235366 w 1539656"/>
                    <a:gd name="connsiteY62" fmla="*/ 267452 h 964914"/>
                    <a:gd name="connsiteX63" fmla="*/ 265846 w 1539656"/>
                    <a:gd name="connsiteY63" fmla="*/ 206492 h 964914"/>
                    <a:gd name="connsiteX64" fmla="*/ 433486 w 1539656"/>
                    <a:gd name="connsiteY64" fmla="*/ 92192 h 964914"/>
                    <a:gd name="connsiteX65" fmla="*/ 425866 w 1539656"/>
                    <a:gd name="connsiteY65" fmla="*/ 31232 h 964914"/>
                    <a:gd name="connsiteX66" fmla="*/ 444374 w 1539656"/>
                    <a:gd name="connsiteY66" fmla="*/ 0 h 964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1539656" h="964914">
                      <a:moveTo>
                        <a:pt x="444374" y="0"/>
                      </a:moveTo>
                      <a:lnTo>
                        <a:pt x="514130" y="71872"/>
                      </a:lnTo>
                      <a:lnTo>
                        <a:pt x="561756" y="43296"/>
                      </a:lnTo>
                      <a:lnTo>
                        <a:pt x="618906" y="59172"/>
                      </a:lnTo>
                      <a:lnTo>
                        <a:pt x="618906" y="103622"/>
                      </a:lnTo>
                      <a:lnTo>
                        <a:pt x="774482" y="217922"/>
                      </a:lnTo>
                      <a:lnTo>
                        <a:pt x="844330" y="227448"/>
                      </a:lnTo>
                      <a:lnTo>
                        <a:pt x="876082" y="202048"/>
                      </a:lnTo>
                      <a:lnTo>
                        <a:pt x="904656" y="243322"/>
                      </a:lnTo>
                      <a:lnTo>
                        <a:pt x="952282" y="256022"/>
                      </a:lnTo>
                      <a:lnTo>
                        <a:pt x="954954" y="253350"/>
                      </a:lnTo>
                      <a:lnTo>
                        <a:pt x="955456" y="256022"/>
                      </a:lnTo>
                      <a:lnTo>
                        <a:pt x="987206" y="325872"/>
                      </a:lnTo>
                      <a:lnTo>
                        <a:pt x="987206" y="446522"/>
                      </a:lnTo>
                      <a:lnTo>
                        <a:pt x="1076106" y="510022"/>
                      </a:lnTo>
                      <a:lnTo>
                        <a:pt x="1098330" y="478272"/>
                      </a:lnTo>
                      <a:lnTo>
                        <a:pt x="1161830" y="471922"/>
                      </a:lnTo>
                      <a:lnTo>
                        <a:pt x="1180882" y="529072"/>
                      </a:lnTo>
                      <a:lnTo>
                        <a:pt x="1238030" y="554472"/>
                      </a:lnTo>
                      <a:lnTo>
                        <a:pt x="1317406" y="478272"/>
                      </a:lnTo>
                      <a:lnTo>
                        <a:pt x="1441230" y="516372"/>
                      </a:lnTo>
                      <a:lnTo>
                        <a:pt x="1444174" y="514446"/>
                      </a:lnTo>
                      <a:lnTo>
                        <a:pt x="1444406" y="516372"/>
                      </a:lnTo>
                      <a:lnTo>
                        <a:pt x="1469806" y="529072"/>
                      </a:lnTo>
                      <a:lnTo>
                        <a:pt x="1492484" y="597108"/>
                      </a:lnTo>
                      <a:lnTo>
                        <a:pt x="1488856" y="611622"/>
                      </a:lnTo>
                      <a:lnTo>
                        <a:pt x="1539656" y="697348"/>
                      </a:lnTo>
                      <a:lnTo>
                        <a:pt x="1511082" y="738622"/>
                      </a:lnTo>
                      <a:lnTo>
                        <a:pt x="1507906" y="789422"/>
                      </a:lnTo>
                      <a:lnTo>
                        <a:pt x="1533306" y="837048"/>
                      </a:lnTo>
                      <a:lnTo>
                        <a:pt x="1533306" y="932296"/>
                      </a:lnTo>
                      <a:lnTo>
                        <a:pt x="1507906" y="964048"/>
                      </a:lnTo>
                      <a:lnTo>
                        <a:pt x="1501962" y="964914"/>
                      </a:lnTo>
                      <a:lnTo>
                        <a:pt x="1371382" y="856096"/>
                      </a:lnTo>
                      <a:lnTo>
                        <a:pt x="1228506" y="859272"/>
                      </a:lnTo>
                      <a:lnTo>
                        <a:pt x="1144434" y="927776"/>
                      </a:lnTo>
                      <a:lnTo>
                        <a:pt x="1133256" y="840222"/>
                      </a:lnTo>
                      <a:lnTo>
                        <a:pt x="984030" y="770372"/>
                      </a:lnTo>
                      <a:lnTo>
                        <a:pt x="958630" y="776722"/>
                      </a:lnTo>
                      <a:lnTo>
                        <a:pt x="926882" y="741796"/>
                      </a:lnTo>
                      <a:lnTo>
                        <a:pt x="844330" y="735448"/>
                      </a:lnTo>
                      <a:lnTo>
                        <a:pt x="815756" y="716396"/>
                      </a:lnTo>
                      <a:lnTo>
                        <a:pt x="755430" y="754496"/>
                      </a:lnTo>
                      <a:lnTo>
                        <a:pt x="749082" y="713222"/>
                      </a:lnTo>
                      <a:lnTo>
                        <a:pt x="698282" y="694172"/>
                      </a:lnTo>
                      <a:lnTo>
                        <a:pt x="634782" y="681472"/>
                      </a:lnTo>
                      <a:lnTo>
                        <a:pt x="590330" y="703696"/>
                      </a:lnTo>
                      <a:lnTo>
                        <a:pt x="586632" y="704466"/>
                      </a:lnTo>
                      <a:lnTo>
                        <a:pt x="587156" y="703696"/>
                      </a:lnTo>
                      <a:lnTo>
                        <a:pt x="536356" y="697348"/>
                      </a:lnTo>
                      <a:lnTo>
                        <a:pt x="523656" y="665596"/>
                      </a:lnTo>
                      <a:lnTo>
                        <a:pt x="383956" y="637022"/>
                      </a:lnTo>
                      <a:lnTo>
                        <a:pt x="364906" y="551296"/>
                      </a:lnTo>
                      <a:lnTo>
                        <a:pt x="288706" y="541772"/>
                      </a:lnTo>
                      <a:lnTo>
                        <a:pt x="288706" y="633848"/>
                      </a:lnTo>
                      <a:lnTo>
                        <a:pt x="225206" y="675122"/>
                      </a:lnTo>
                      <a:lnTo>
                        <a:pt x="187106" y="630672"/>
                      </a:lnTo>
                      <a:lnTo>
                        <a:pt x="142656" y="646548"/>
                      </a:lnTo>
                      <a:lnTo>
                        <a:pt x="123606" y="722748"/>
                      </a:lnTo>
                      <a:lnTo>
                        <a:pt x="60106" y="716396"/>
                      </a:lnTo>
                      <a:lnTo>
                        <a:pt x="0" y="663158"/>
                      </a:lnTo>
                      <a:lnTo>
                        <a:pt x="182026" y="549392"/>
                      </a:lnTo>
                      <a:lnTo>
                        <a:pt x="235366" y="267452"/>
                      </a:lnTo>
                      <a:lnTo>
                        <a:pt x="265846" y="206492"/>
                      </a:lnTo>
                      <a:lnTo>
                        <a:pt x="433486" y="92192"/>
                      </a:lnTo>
                      <a:lnTo>
                        <a:pt x="425866" y="31232"/>
                      </a:lnTo>
                      <a:lnTo>
                        <a:pt x="4443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8" name="フリーフォーム: 図形 1387">
                  <a:extLst>
                    <a:ext uri="{FF2B5EF4-FFF2-40B4-BE49-F238E27FC236}">
                      <a16:creationId xmlns:a16="http://schemas.microsoft.com/office/drawing/2014/main" id="{9AD5862C-A6F1-4DAE-829D-569F51744223}"/>
                    </a:ext>
                  </a:extLst>
                </p:cNvPr>
                <p:cNvSpPr/>
                <p:nvPr/>
              </p:nvSpPr>
              <p:spPr>
                <a:xfrm>
                  <a:off x="30410150" y="27305000"/>
                  <a:ext cx="658062" cy="244476"/>
                </a:xfrm>
                <a:custGeom>
                  <a:avLst/>
                  <a:gdLst>
                    <a:gd name="connsiteX0" fmla="*/ 149226 w 658062"/>
                    <a:gd name="connsiteY0" fmla="*/ 0 h 244476"/>
                    <a:gd name="connsiteX1" fmla="*/ 212726 w 658062"/>
                    <a:gd name="connsiteY1" fmla="*/ 12700 h 244476"/>
                    <a:gd name="connsiteX2" fmla="*/ 263526 w 658062"/>
                    <a:gd name="connsiteY2" fmla="*/ 31750 h 244476"/>
                    <a:gd name="connsiteX3" fmla="*/ 269874 w 658062"/>
                    <a:gd name="connsiteY3" fmla="*/ 73024 h 244476"/>
                    <a:gd name="connsiteX4" fmla="*/ 330200 w 658062"/>
                    <a:gd name="connsiteY4" fmla="*/ 34924 h 244476"/>
                    <a:gd name="connsiteX5" fmla="*/ 358774 w 658062"/>
                    <a:gd name="connsiteY5" fmla="*/ 53976 h 244476"/>
                    <a:gd name="connsiteX6" fmla="*/ 441326 w 658062"/>
                    <a:gd name="connsiteY6" fmla="*/ 60324 h 244476"/>
                    <a:gd name="connsiteX7" fmla="*/ 473074 w 658062"/>
                    <a:gd name="connsiteY7" fmla="*/ 95250 h 244476"/>
                    <a:gd name="connsiteX8" fmla="*/ 498474 w 658062"/>
                    <a:gd name="connsiteY8" fmla="*/ 88900 h 244476"/>
                    <a:gd name="connsiteX9" fmla="*/ 647700 w 658062"/>
                    <a:gd name="connsiteY9" fmla="*/ 158750 h 244476"/>
                    <a:gd name="connsiteX10" fmla="*/ 658062 w 658062"/>
                    <a:gd name="connsiteY10" fmla="*/ 239914 h 244476"/>
                    <a:gd name="connsiteX11" fmla="*/ 581026 w 658062"/>
                    <a:gd name="connsiteY11" fmla="*/ 212724 h 244476"/>
                    <a:gd name="connsiteX12" fmla="*/ 377826 w 658062"/>
                    <a:gd name="connsiteY12" fmla="*/ 187324 h 244476"/>
                    <a:gd name="connsiteX13" fmla="*/ 314326 w 658062"/>
                    <a:gd name="connsiteY13" fmla="*/ 244476 h 244476"/>
                    <a:gd name="connsiteX14" fmla="*/ 171450 w 658062"/>
                    <a:gd name="connsiteY14" fmla="*/ 234950 h 244476"/>
                    <a:gd name="connsiteX15" fmla="*/ 152400 w 658062"/>
                    <a:gd name="connsiteY15" fmla="*/ 219076 h 244476"/>
                    <a:gd name="connsiteX16" fmla="*/ 50800 w 658062"/>
                    <a:gd name="connsiteY16" fmla="*/ 225424 h 244476"/>
                    <a:gd name="connsiteX17" fmla="*/ 44012 w 658062"/>
                    <a:gd name="connsiteY17" fmla="*/ 224892 h 244476"/>
                    <a:gd name="connsiteX18" fmla="*/ 0 w 658062"/>
                    <a:gd name="connsiteY18" fmla="*/ 171450 h 244476"/>
                    <a:gd name="connsiteX19" fmla="*/ 101076 w 658062"/>
                    <a:gd name="connsiteY19" fmla="*/ 22994 h 244476"/>
                    <a:gd name="connsiteX20" fmla="*/ 104774 w 658062"/>
                    <a:gd name="connsiteY20" fmla="*/ 22224 h 244476"/>
                    <a:gd name="connsiteX21" fmla="*/ 149226 w 658062"/>
                    <a:gd name="connsiteY21" fmla="*/ 0 h 244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58062" h="244476">
                      <a:moveTo>
                        <a:pt x="149226" y="0"/>
                      </a:moveTo>
                      <a:lnTo>
                        <a:pt x="212726" y="12700"/>
                      </a:lnTo>
                      <a:lnTo>
                        <a:pt x="263526" y="31750"/>
                      </a:lnTo>
                      <a:lnTo>
                        <a:pt x="269874" y="73024"/>
                      </a:lnTo>
                      <a:lnTo>
                        <a:pt x="330200" y="34924"/>
                      </a:lnTo>
                      <a:lnTo>
                        <a:pt x="358774" y="53976"/>
                      </a:lnTo>
                      <a:lnTo>
                        <a:pt x="441326" y="60324"/>
                      </a:lnTo>
                      <a:lnTo>
                        <a:pt x="473074" y="95250"/>
                      </a:lnTo>
                      <a:lnTo>
                        <a:pt x="498474" y="88900"/>
                      </a:lnTo>
                      <a:lnTo>
                        <a:pt x="647700" y="158750"/>
                      </a:lnTo>
                      <a:lnTo>
                        <a:pt x="658062" y="239914"/>
                      </a:lnTo>
                      <a:lnTo>
                        <a:pt x="581026" y="212724"/>
                      </a:lnTo>
                      <a:lnTo>
                        <a:pt x="377826" y="187324"/>
                      </a:lnTo>
                      <a:lnTo>
                        <a:pt x="314326" y="244476"/>
                      </a:lnTo>
                      <a:lnTo>
                        <a:pt x="171450" y="234950"/>
                      </a:lnTo>
                      <a:lnTo>
                        <a:pt x="152400" y="219076"/>
                      </a:lnTo>
                      <a:lnTo>
                        <a:pt x="50800" y="225424"/>
                      </a:lnTo>
                      <a:lnTo>
                        <a:pt x="44012" y="224892"/>
                      </a:lnTo>
                      <a:lnTo>
                        <a:pt x="0" y="171450"/>
                      </a:lnTo>
                      <a:lnTo>
                        <a:pt x="101076" y="22994"/>
                      </a:lnTo>
                      <a:lnTo>
                        <a:pt x="104774" y="22224"/>
                      </a:lnTo>
                      <a:lnTo>
                        <a:pt x="1492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9" name="フリーフォーム: 図形 1388">
                  <a:extLst>
                    <a:ext uri="{FF2B5EF4-FFF2-40B4-BE49-F238E27FC236}">
                      <a16:creationId xmlns:a16="http://schemas.microsoft.com/office/drawing/2014/main" id="{C9842F61-F933-43B5-A358-D1C15D282994}"/>
                    </a:ext>
                  </a:extLst>
                </p:cNvPr>
                <p:cNvSpPr/>
                <p:nvPr/>
              </p:nvSpPr>
              <p:spPr>
                <a:xfrm>
                  <a:off x="30105350" y="27492324"/>
                  <a:ext cx="963678" cy="515940"/>
                </a:xfrm>
                <a:custGeom>
                  <a:avLst/>
                  <a:gdLst>
                    <a:gd name="connsiteX0" fmla="*/ 682626 w 963678"/>
                    <a:gd name="connsiteY0" fmla="*/ 0 h 515940"/>
                    <a:gd name="connsiteX1" fmla="*/ 885826 w 963678"/>
                    <a:gd name="connsiteY1" fmla="*/ 25400 h 515940"/>
                    <a:gd name="connsiteX2" fmla="*/ 962862 w 963678"/>
                    <a:gd name="connsiteY2" fmla="*/ 52590 h 515940"/>
                    <a:gd name="connsiteX3" fmla="*/ 963678 w 963678"/>
                    <a:gd name="connsiteY3" fmla="*/ 58980 h 515940"/>
                    <a:gd name="connsiteX4" fmla="*/ 962026 w 963678"/>
                    <a:gd name="connsiteY4" fmla="*/ 60326 h 515940"/>
                    <a:gd name="connsiteX5" fmla="*/ 942974 w 963678"/>
                    <a:gd name="connsiteY5" fmla="*/ 95252 h 515940"/>
                    <a:gd name="connsiteX6" fmla="*/ 892174 w 963678"/>
                    <a:gd name="connsiteY6" fmla="*/ 101600 h 515940"/>
                    <a:gd name="connsiteX7" fmla="*/ 908050 w 963678"/>
                    <a:gd name="connsiteY7" fmla="*/ 155576 h 515940"/>
                    <a:gd name="connsiteX8" fmla="*/ 892174 w 963678"/>
                    <a:gd name="connsiteY8" fmla="*/ 190500 h 515940"/>
                    <a:gd name="connsiteX9" fmla="*/ 882650 w 963678"/>
                    <a:gd name="connsiteY9" fmla="*/ 231776 h 515940"/>
                    <a:gd name="connsiteX10" fmla="*/ 838200 w 963678"/>
                    <a:gd name="connsiteY10" fmla="*/ 295276 h 515940"/>
                    <a:gd name="connsiteX11" fmla="*/ 787400 w 963678"/>
                    <a:gd name="connsiteY11" fmla="*/ 295276 h 515940"/>
                    <a:gd name="connsiteX12" fmla="*/ 723908 w 963678"/>
                    <a:gd name="connsiteY12" fmla="*/ 401096 h 515940"/>
                    <a:gd name="connsiteX13" fmla="*/ 665162 w 963678"/>
                    <a:gd name="connsiteY13" fmla="*/ 384970 h 515940"/>
                    <a:gd name="connsiteX14" fmla="*/ 591344 w 963678"/>
                    <a:gd name="connsiteY14" fmla="*/ 320676 h 515940"/>
                    <a:gd name="connsiteX15" fmla="*/ 562770 w 963678"/>
                    <a:gd name="connsiteY15" fmla="*/ 323056 h 515940"/>
                    <a:gd name="connsiteX16" fmla="*/ 481806 w 963678"/>
                    <a:gd name="connsiteY16" fmla="*/ 339726 h 515940"/>
                    <a:gd name="connsiteX17" fmla="*/ 481806 w 963678"/>
                    <a:gd name="connsiteY17" fmla="*/ 373064 h 515940"/>
                    <a:gd name="connsiteX18" fmla="*/ 422274 w 963678"/>
                    <a:gd name="connsiteY18" fmla="*/ 430214 h 515940"/>
                    <a:gd name="connsiteX19" fmla="*/ 400844 w 963678"/>
                    <a:gd name="connsiteY19" fmla="*/ 515940 h 515940"/>
                    <a:gd name="connsiteX20" fmla="*/ 338930 w 963678"/>
                    <a:gd name="connsiteY20" fmla="*/ 475456 h 515940"/>
                    <a:gd name="connsiteX21" fmla="*/ 338930 w 963678"/>
                    <a:gd name="connsiteY21" fmla="*/ 423070 h 515940"/>
                    <a:gd name="connsiteX22" fmla="*/ 305594 w 963678"/>
                    <a:gd name="connsiteY22" fmla="*/ 394496 h 515940"/>
                    <a:gd name="connsiteX23" fmla="*/ 248444 w 963678"/>
                    <a:gd name="connsiteY23" fmla="*/ 384970 h 515940"/>
                    <a:gd name="connsiteX24" fmla="*/ 203200 w 963678"/>
                    <a:gd name="connsiteY24" fmla="*/ 384970 h 515940"/>
                    <a:gd name="connsiteX25" fmla="*/ 112714 w 963678"/>
                    <a:gd name="connsiteY25" fmla="*/ 337344 h 515940"/>
                    <a:gd name="connsiteX26" fmla="*/ 34502 w 963678"/>
                    <a:gd name="connsiteY26" fmla="*/ 275726 h 515940"/>
                    <a:gd name="connsiteX27" fmla="*/ 0 w 963678"/>
                    <a:gd name="connsiteY27" fmla="*/ 234952 h 515940"/>
                    <a:gd name="connsiteX28" fmla="*/ 3174 w 963678"/>
                    <a:gd name="connsiteY28" fmla="*/ 158752 h 515940"/>
                    <a:gd name="connsiteX29" fmla="*/ 92074 w 963678"/>
                    <a:gd name="connsiteY29" fmla="*/ 155576 h 515940"/>
                    <a:gd name="connsiteX30" fmla="*/ 101600 w 963678"/>
                    <a:gd name="connsiteY30" fmla="*/ 73026 h 515940"/>
                    <a:gd name="connsiteX31" fmla="*/ 155574 w 963678"/>
                    <a:gd name="connsiteY31" fmla="*/ 82552 h 515940"/>
                    <a:gd name="connsiteX32" fmla="*/ 180974 w 963678"/>
                    <a:gd name="connsiteY32" fmla="*/ 57152 h 515940"/>
                    <a:gd name="connsiteX33" fmla="*/ 231774 w 963678"/>
                    <a:gd name="connsiteY33" fmla="*/ 111126 h 515940"/>
                    <a:gd name="connsiteX34" fmla="*/ 295274 w 963678"/>
                    <a:gd name="connsiteY34" fmla="*/ 117476 h 515940"/>
                    <a:gd name="connsiteX35" fmla="*/ 339726 w 963678"/>
                    <a:gd name="connsiteY35" fmla="*/ 79376 h 515940"/>
                    <a:gd name="connsiteX36" fmla="*/ 349250 w 963678"/>
                    <a:gd name="connsiteY36" fmla="*/ 38100 h 515940"/>
                    <a:gd name="connsiteX37" fmla="*/ 348812 w 963678"/>
                    <a:gd name="connsiteY37" fmla="*/ 37568 h 515940"/>
                    <a:gd name="connsiteX38" fmla="*/ 355600 w 963678"/>
                    <a:gd name="connsiteY38" fmla="*/ 38100 h 515940"/>
                    <a:gd name="connsiteX39" fmla="*/ 457200 w 963678"/>
                    <a:gd name="connsiteY39" fmla="*/ 31752 h 515940"/>
                    <a:gd name="connsiteX40" fmla="*/ 476250 w 963678"/>
                    <a:gd name="connsiteY40" fmla="*/ 47626 h 515940"/>
                    <a:gd name="connsiteX41" fmla="*/ 619126 w 963678"/>
                    <a:gd name="connsiteY41" fmla="*/ 57152 h 515940"/>
                    <a:gd name="connsiteX42" fmla="*/ 682626 w 963678"/>
                    <a:gd name="connsiteY42" fmla="*/ 0 h 515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63678" h="515940">
                      <a:moveTo>
                        <a:pt x="682626" y="0"/>
                      </a:moveTo>
                      <a:lnTo>
                        <a:pt x="885826" y="25400"/>
                      </a:lnTo>
                      <a:lnTo>
                        <a:pt x="962862" y="52590"/>
                      </a:lnTo>
                      <a:lnTo>
                        <a:pt x="963678" y="58980"/>
                      </a:lnTo>
                      <a:lnTo>
                        <a:pt x="962026" y="60326"/>
                      </a:lnTo>
                      <a:lnTo>
                        <a:pt x="942974" y="95252"/>
                      </a:lnTo>
                      <a:lnTo>
                        <a:pt x="892174" y="101600"/>
                      </a:lnTo>
                      <a:lnTo>
                        <a:pt x="908050" y="155576"/>
                      </a:lnTo>
                      <a:lnTo>
                        <a:pt x="892174" y="190500"/>
                      </a:lnTo>
                      <a:lnTo>
                        <a:pt x="882650" y="231776"/>
                      </a:lnTo>
                      <a:lnTo>
                        <a:pt x="838200" y="295276"/>
                      </a:lnTo>
                      <a:lnTo>
                        <a:pt x="787400" y="295276"/>
                      </a:lnTo>
                      <a:lnTo>
                        <a:pt x="723908" y="401096"/>
                      </a:lnTo>
                      <a:lnTo>
                        <a:pt x="665162" y="384970"/>
                      </a:lnTo>
                      <a:lnTo>
                        <a:pt x="591344" y="320676"/>
                      </a:lnTo>
                      <a:lnTo>
                        <a:pt x="562770" y="323056"/>
                      </a:lnTo>
                      <a:lnTo>
                        <a:pt x="481806" y="339726"/>
                      </a:lnTo>
                      <a:lnTo>
                        <a:pt x="481806" y="373064"/>
                      </a:lnTo>
                      <a:lnTo>
                        <a:pt x="422274" y="430214"/>
                      </a:lnTo>
                      <a:lnTo>
                        <a:pt x="400844" y="515940"/>
                      </a:lnTo>
                      <a:lnTo>
                        <a:pt x="338930" y="475456"/>
                      </a:lnTo>
                      <a:lnTo>
                        <a:pt x="338930" y="423070"/>
                      </a:lnTo>
                      <a:lnTo>
                        <a:pt x="305594" y="394496"/>
                      </a:lnTo>
                      <a:lnTo>
                        <a:pt x="248444" y="384970"/>
                      </a:lnTo>
                      <a:lnTo>
                        <a:pt x="203200" y="384970"/>
                      </a:lnTo>
                      <a:lnTo>
                        <a:pt x="112714" y="337344"/>
                      </a:lnTo>
                      <a:lnTo>
                        <a:pt x="34502" y="275726"/>
                      </a:lnTo>
                      <a:lnTo>
                        <a:pt x="0" y="234952"/>
                      </a:lnTo>
                      <a:lnTo>
                        <a:pt x="3174" y="158752"/>
                      </a:lnTo>
                      <a:lnTo>
                        <a:pt x="92074" y="155576"/>
                      </a:lnTo>
                      <a:lnTo>
                        <a:pt x="101600" y="73026"/>
                      </a:lnTo>
                      <a:lnTo>
                        <a:pt x="155574" y="82552"/>
                      </a:lnTo>
                      <a:lnTo>
                        <a:pt x="180974" y="57152"/>
                      </a:lnTo>
                      <a:lnTo>
                        <a:pt x="231774" y="111126"/>
                      </a:lnTo>
                      <a:lnTo>
                        <a:pt x="295274" y="117476"/>
                      </a:lnTo>
                      <a:lnTo>
                        <a:pt x="339726" y="79376"/>
                      </a:lnTo>
                      <a:lnTo>
                        <a:pt x="349250" y="38100"/>
                      </a:lnTo>
                      <a:lnTo>
                        <a:pt x="348812" y="37568"/>
                      </a:lnTo>
                      <a:lnTo>
                        <a:pt x="355600" y="38100"/>
                      </a:lnTo>
                      <a:lnTo>
                        <a:pt x="457200" y="31752"/>
                      </a:lnTo>
                      <a:lnTo>
                        <a:pt x="476250" y="47626"/>
                      </a:lnTo>
                      <a:lnTo>
                        <a:pt x="619126" y="57152"/>
                      </a:lnTo>
                      <a:lnTo>
                        <a:pt x="6826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0" name="フリーフォーム: 図形 1389">
                  <a:extLst>
                    <a:ext uri="{FF2B5EF4-FFF2-40B4-BE49-F238E27FC236}">
                      <a16:creationId xmlns:a16="http://schemas.microsoft.com/office/drawing/2014/main" id="{F4C1611A-2A8D-42A7-91D0-5D6A425C2115}"/>
                    </a:ext>
                  </a:extLst>
                </p:cNvPr>
                <p:cNvSpPr/>
                <p:nvPr/>
              </p:nvSpPr>
              <p:spPr>
                <a:xfrm>
                  <a:off x="28446684" y="28994100"/>
                  <a:ext cx="978258" cy="762000"/>
                </a:xfrm>
                <a:custGeom>
                  <a:avLst/>
                  <a:gdLst>
                    <a:gd name="connsiteX0" fmla="*/ 467740 w 978258"/>
                    <a:gd name="connsiteY0" fmla="*/ 214868 h 762000"/>
                    <a:gd name="connsiteX1" fmla="*/ 516458 w 978258"/>
                    <a:gd name="connsiteY1" fmla="*/ 232584 h 762000"/>
                    <a:gd name="connsiteX2" fmla="*/ 509316 w 978258"/>
                    <a:gd name="connsiteY2" fmla="*/ 349250 h 762000"/>
                    <a:gd name="connsiteX3" fmla="*/ 426766 w 978258"/>
                    <a:gd name="connsiteY3" fmla="*/ 377824 h 762000"/>
                    <a:gd name="connsiteX4" fmla="*/ 350566 w 978258"/>
                    <a:gd name="connsiteY4" fmla="*/ 425450 h 762000"/>
                    <a:gd name="connsiteX5" fmla="*/ 366440 w 978258"/>
                    <a:gd name="connsiteY5" fmla="*/ 460376 h 762000"/>
                    <a:gd name="connsiteX6" fmla="*/ 369616 w 978258"/>
                    <a:gd name="connsiteY6" fmla="*/ 492124 h 762000"/>
                    <a:gd name="connsiteX7" fmla="*/ 496616 w 978258"/>
                    <a:gd name="connsiteY7" fmla="*/ 450850 h 762000"/>
                    <a:gd name="connsiteX8" fmla="*/ 553766 w 978258"/>
                    <a:gd name="connsiteY8" fmla="*/ 511176 h 762000"/>
                    <a:gd name="connsiteX9" fmla="*/ 601392 w 978258"/>
                    <a:gd name="connsiteY9" fmla="*/ 482600 h 762000"/>
                    <a:gd name="connsiteX10" fmla="*/ 687116 w 978258"/>
                    <a:gd name="connsiteY10" fmla="*/ 523876 h 762000"/>
                    <a:gd name="connsiteX11" fmla="*/ 756966 w 978258"/>
                    <a:gd name="connsiteY11" fmla="*/ 485776 h 762000"/>
                    <a:gd name="connsiteX12" fmla="*/ 855392 w 978258"/>
                    <a:gd name="connsiteY12" fmla="*/ 495300 h 762000"/>
                    <a:gd name="connsiteX13" fmla="*/ 978258 w 978258"/>
                    <a:gd name="connsiteY13" fmla="*/ 620148 h 762000"/>
                    <a:gd name="connsiteX14" fmla="*/ 936036 w 978258"/>
                    <a:gd name="connsiteY14" fmla="*/ 624840 h 762000"/>
                    <a:gd name="connsiteX15" fmla="*/ 882696 w 978258"/>
                    <a:gd name="connsiteY15" fmla="*/ 746760 h 762000"/>
                    <a:gd name="connsiteX16" fmla="*/ 806496 w 978258"/>
                    <a:gd name="connsiteY16" fmla="*/ 708660 h 762000"/>
                    <a:gd name="connsiteX17" fmla="*/ 730296 w 978258"/>
                    <a:gd name="connsiteY17" fmla="*/ 731520 h 762000"/>
                    <a:gd name="connsiteX18" fmla="*/ 676956 w 978258"/>
                    <a:gd name="connsiteY18" fmla="*/ 762000 h 762000"/>
                    <a:gd name="connsiteX19" fmla="*/ 608376 w 978258"/>
                    <a:gd name="connsiteY19" fmla="*/ 723900 h 762000"/>
                    <a:gd name="connsiteX20" fmla="*/ 425496 w 978258"/>
                    <a:gd name="connsiteY20" fmla="*/ 670560 h 762000"/>
                    <a:gd name="connsiteX21" fmla="*/ 143556 w 978258"/>
                    <a:gd name="connsiteY21" fmla="*/ 632460 h 762000"/>
                    <a:gd name="connsiteX22" fmla="*/ 128316 w 978258"/>
                    <a:gd name="connsiteY22" fmla="*/ 480060 h 762000"/>
                    <a:gd name="connsiteX23" fmla="*/ 0 w 978258"/>
                    <a:gd name="connsiteY23" fmla="*/ 367784 h 762000"/>
                    <a:gd name="connsiteX24" fmla="*/ 93392 w 978258"/>
                    <a:gd name="connsiteY24" fmla="*/ 333376 h 762000"/>
                    <a:gd name="connsiteX25" fmla="*/ 150540 w 978258"/>
                    <a:gd name="connsiteY25" fmla="*/ 352424 h 762000"/>
                    <a:gd name="connsiteX26" fmla="*/ 220392 w 978258"/>
                    <a:gd name="connsiteY26" fmla="*/ 320676 h 762000"/>
                    <a:gd name="connsiteX27" fmla="*/ 395016 w 978258"/>
                    <a:gd name="connsiteY27" fmla="*/ 282576 h 762000"/>
                    <a:gd name="connsiteX28" fmla="*/ 560116 w 978258"/>
                    <a:gd name="connsiteY28" fmla="*/ 0 h 762000"/>
                    <a:gd name="connsiteX29" fmla="*/ 572816 w 978258"/>
                    <a:gd name="connsiteY29" fmla="*/ 69850 h 762000"/>
                    <a:gd name="connsiteX30" fmla="*/ 502966 w 978258"/>
                    <a:gd name="connsiteY30" fmla="*/ 95250 h 762000"/>
                    <a:gd name="connsiteX31" fmla="*/ 502966 w 978258"/>
                    <a:gd name="connsiteY31" fmla="*/ 146050 h 762000"/>
                    <a:gd name="connsiteX32" fmla="*/ 475094 w 978258"/>
                    <a:gd name="connsiteY32" fmla="*/ 182498 h 762000"/>
                    <a:gd name="connsiteX33" fmla="*/ 421352 w 978258"/>
                    <a:gd name="connsiteY33" fmla="*/ 118222 h 762000"/>
                    <a:gd name="connsiteX34" fmla="*/ 433116 w 978258"/>
                    <a:gd name="connsiteY34" fmla="*/ 114300 h 762000"/>
                    <a:gd name="connsiteX35" fmla="*/ 439466 w 978258"/>
                    <a:gd name="connsiteY35" fmla="*/ 69850 h 76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78258" h="762000">
                      <a:moveTo>
                        <a:pt x="467740" y="214868"/>
                      </a:moveTo>
                      <a:lnTo>
                        <a:pt x="516458" y="232584"/>
                      </a:lnTo>
                      <a:lnTo>
                        <a:pt x="509316" y="349250"/>
                      </a:lnTo>
                      <a:lnTo>
                        <a:pt x="426766" y="377824"/>
                      </a:lnTo>
                      <a:lnTo>
                        <a:pt x="350566" y="425450"/>
                      </a:lnTo>
                      <a:lnTo>
                        <a:pt x="366440" y="460376"/>
                      </a:lnTo>
                      <a:lnTo>
                        <a:pt x="369616" y="492124"/>
                      </a:lnTo>
                      <a:lnTo>
                        <a:pt x="496616" y="450850"/>
                      </a:lnTo>
                      <a:lnTo>
                        <a:pt x="553766" y="511176"/>
                      </a:lnTo>
                      <a:lnTo>
                        <a:pt x="601392" y="482600"/>
                      </a:lnTo>
                      <a:lnTo>
                        <a:pt x="687116" y="523876"/>
                      </a:lnTo>
                      <a:lnTo>
                        <a:pt x="756966" y="485776"/>
                      </a:lnTo>
                      <a:lnTo>
                        <a:pt x="855392" y="495300"/>
                      </a:lnTo>
                      <a:lnTo>
                        <a:pt x="978258" y="620148"/>
                      </a:lnTo>
                      <a:lnTo>
                        <a:pt x="936036" y="624840"/>
                      </a:lnTo>
                      <a:lnTo>
                        <a:pt x="882696" y="746760"/>
                      </a:lnTo>
                      <a:lnTo>
                        <a:pt x="806496" y="708660"/>
                      </a:lnTo>
                      <a:lnTo>
                        <a:pt x="730296" y="731520"/>
                      </a:lnTo>
                      <a:lnTo>
                        <a:pt x="676956" y="762000"/>
                      </a:lnTo>
                      <a:lnTo>
                        <a:pt x="608376" y="723900"/>
                      </a:lnTo>
                      <a:lnTo>
                        <a:pt x="425496" y="670560"/>
                      </a:lnTo>
                      <a:lnTo>
                        <a:pt x="143556" y="632460"/>
                      </a:lnTo>
                      <a:lnTo>
                        <a:pt x="128316" y="480060"/>
                      </a:lnTo>
                      <a:lnTo>
                        <a:pt x="0" y="367784"/>
                      </a:lnTo>
                      <a:lnTo>
                        <a:pt x="93392" y="333376"/>
                      </a:lnTo>
                      <a:lnTo>
                        <a:pt x="150540" y="352424"/>
                      </a:lnTo>
                      <a:lnTo>
                        <a:pt x="220392" y="320676"/>
                      </a:lnTo>
                      <a:lnTo>
                        <a:pt x="395016" y="282576"/>
                      </a:lnTo>
                      <a:close/>
                      <a:moveTo>
                        <a:pt x="560116" y="0"/>
                      </a:moveTo>
                      <a:lnTo>
                        <a:pt x="572816" y="69850"/>
                      </a:lnTo>
                      <a:lnTo>
                        <a:pt x="502966" y="95250"/>
                      </a:lnTo>
                      <a:lnTo>
                        <a:pt x="502966" y="146050"/>
                      </a:lnTo>
                      <a:lnTo>
                        <a:pt x="475094" y="182498"/>
                      </a:lnTo>
                      <a:lnTo>
                        <a:pt x="421352" y="118222"/>
                      </a:lnTo>
                      <a:lnTo>
                        <a:pt x="433116" y="114300"/>
                      </a:lnTo>
                      <a:lnTo>
                        <a:pt x="439466" y="6985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3" name="フリーフォーム: 図形 1372">
                <a:extLst>
                  <a:ext uri="{FF2B5EF4-FFF2-40B4-BE49-F238E27FC236}">
                    <a16:creationId xmlns:a16="http://schemas.microsoft.com/office/drawing/2014/main" id="{E269723B-FAA2-45EB-BCB7-19698E9C3341}"/>
                  </a:ext>
                </a:extLst>
              </p:cNvPr>
              <p:cNvSpPr/>
              <p:nvPr/>
            </p:nvSpPr>
            <p:spPr>
              <a:xfrm>
                <a:off x="28361640" y="26167080"/>
                <a:ext cx="4213860" cy="358902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3" name="グループ化 1352">
              <a:extLst>
                <a:ext uri="{FF2B5EF4-FFF2-40B4-BE49-F238E27FC236}">
                  <a16:creationId xmlns:a16="http://schemas.microsoft.com/office/drawing/2014/main" id="{D6FB8C57-DD2A-48B5-A137-FB99A897635B}"/>
                </a:ext>
              </a:extLst>
            </p:cNvPr>
            <p:cNvGrpSpPr/>
            <p:nvPr/>
          </p:nvGrpSpPr>
          <p:grpSpPr>
            <a:xfrm>
              <a:off x="28365258" y="26319582"/>
              <a:ext cx="3880959" cy="3395466"/>
              <a:chOff x="28365258" y="26319582"/>
              <a:chExt cx="3880959" cy="3395466"/>
            </a:xfrm>
          </p:grpSpPr>
          <p:sp>
            <p:nvSpPr>
              <p:cNvPr id="1354" name="正方形/長方形 1353">
                <a:extLst>
                  <a:ext uri="{FF2B5EF4-FFF2-40B4-BE49-F238E27FC236}">
                    <a16:creationId xmlns:a16="http://schemas.microsoft.com/office/drawing/2014/main" id="{93109FC4-A4AD-477F-AE32-76684BA149DD}"/>
                  </a:ext>
                </a:extLst>
              </p:cNvPr>
              <p:cNvSpPr/>
              <p:nvPr/>
            </p:nvSpPr>
            <p:spPr>
              <a:xfrm>
                <a:off x="30273053" y="27750294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　井</a:t>
                </a:r>
              </a:p>
            </p:txBody>
          </p:sp>
          <p:sp>
            <p:nvSpPr>
              <p:cNvPr id="1355" name="正方形/長方形 1354">
                <a:extLst>
                  <a:ext uri="{FF2B5EF4-FFF2-40B4-BE49-F238E27FC236}">
                    <a16:creationId xmlns:a16="http://schemas.microsoft.com/office/drawing/2014/main" id="{6AE6A817-E315-44EF-ACDA-00933D60940F}"/>
                  </a:ext>
                </a:extLst>
              </p:cNvPr>
              <p:cNvSpPr/>
              <p:nvPr/>
            </p:nvSpPr>
            <p:spPr>
              <a:xfrm>
                <a:off x="30438582" y="270477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福井市</a:t>
                </a:r>
              </a:p>
            </p:txBody>
          </p:sp>
          <p:sp>
            <p:nvSpPr>
              <p:cNvPr id="1356" name="正方形/長方形 1355">
                <a:extLst>
                  <a:ext uri="{FF2B5EF4-FFF2-40B4-BE49-F238E27FC236}">
                    <a16:creationId xmlns:a16="http://schemas.microsoft.com/office/drawing/2014/main" id="{9479396C-F838-4C0D-AB64-997C33F60096}"/>
                  </a:ext>
                </a:extLst>
              </p:cNvPr>
              <p:cNvSpPr/>
              <p:nvPr/>
            </p:nvSpPr>
            <p:spPr>
              <a:xfrm>
                <a:off x="28730064" y="2949960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おおい町</a:t>
                </a:r>
              </a:p>
            </p:txBody>
          </p:sp>
          <p:sp>
            <p:nvSpPr>
              <p:cNvPr id="1357" name="正方形/長方形 1356">
                <a:extLst>
                  <a:ext uri="{FF2B5EF4-FFF2-40B4-BE49-F238E27FC236}">
                    <a16:creationId xmlns:a16="http://schemas.microsoft.com/office/drawing/2014/main" id="{0D6C7A2E-D332-42E3-8BA6-7A7CC21CAF00}"/>
                  </a:ext>
                </a:extLst>
              </p:cNvPr>
              <p:cNvSpPr/>
              <p:nvPr/>
            </p:nvSpPr>
            <p:spPr>
              <a:xfrm>
                <a:off x="29460409" y="290682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若狭町</a:t>
                </a:r>
              </a:p>
            </p:txBody>
          </p:sp>
          <p:sp>
            <p:nvSpPr>
              <p:cNvPr id="1358" name="正方形/長方形 1357">
                <a:extLst>
                  <a:ext uri="{FF2B5EF4-FFF2-40B4-BE49-F238E27FC236}">
                    <a16:creationId xmlns:a16="http://schemas.microsoft.com/office/drawing/2014/main" id="{108C8967-FD9D-44A0-BD4B-2EBEA8FC8496}"/>
                  </a:ext>
                </a:extLst>
              </p:cNvPr>
              <p:cNvSpPr/>
              <p:nvPr/>
            </p:nvSpPr>
            <p:spPr>
              <a:xfrm>
                <a:off x="28365258" y="291073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高浜町</a:t>
                </a:r>
              </a:p>
            </p:txBody>
          </p:sp>
          <p:sp>
            <p:nvSpPr>
              <p:cNvPr id="1359" name="正方形/長方形 1358">
                <a:extLst>
                  <a:ext uri="{FF2B5EF4-FFF2-40B4-BE49-F238E27FC236}">
                    <a16:creationId xmlns:a16="http://schemas.microsoft.com/office/drawing/2014/main" id="{C49F5931-7086-419D-B594-E34BD84F2F02}"/>
                  </a:ext>
                </a:extLst>
              </p:cNvPr>
              <p:cNvSpPr/>
              <p:nvPr/>
            </p:nvSpPr>
            <p:spPr>
              <a:xfrm>
                <a:off x="29756082" y="2880332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1360" name="正方形/長方形 1359">
                <a:extLst>
                  <a:ext uri="{FF2B5EF4-FFF2-40B4-BE49-F238E27FC236}">
                    <a16:creationId xmlns:a16="http://schemas.microsoft.com/office/drawing/2014/main" id="{132A0000-0C1E-45C1-9E0A-2A720A623FE0}"/>
                  </a:ext>
                </a:extLst>
              </p:cNvPr>
              <p:cNvSpPr/>
              <p:nvPr/>
            </p:nvSpPr>
            <p:spPr>
              <a:xfrm>
                <a:off x="29972088" y="273404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越前町</a:t>
                </a:r>
              </a:p>
            </p:txBody>
          </p:sp>
          <p:sp>
            <p:nvSpPr>
              <p:cNvPr id="1361" name="正方形/長方形 1360">
                <a:extLst>
                  <a:ext uri="{FF2B5EF4-FFF2-40B4-BE49-F238E27FC236}">
                    <a16:creationId xmlns:a16="http://schemas.microsoft.com/office/drawing/2014/main" id="{286199AF-EC7C-4A8D-9E9D-2B34AF60772F}"/>
                  </a:ext>
                </a:extLst>
              </p:cNvPr>
              <p:cNvSpPr/>
              <p:nvPr/>
            </p:nvSpPr>
            <p:spPr>
              <a:xfrm>
                <a:off x="30378237" y="2808531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南越前町</a:t>
                </a:r>
              </a:p>
            </p:txBody>
          </p:sp>
          <p:sp>
            <p:nvSpPr>
              <p:cNvPr id="1362" name="正方形/長方形 1361">
                <a:extLst>
                  <a:ext uri="{FF2B5EF4-FFF2-40B4-BE49-F238E27FC236}">
                    <a16:creationId xmlns:a16="http://schemas.microsoft.com/office/drawing/2014/main" id="{876E3865-1B98-4BE2-8CDD-E8A69652E0C2}"/>
                  </a:ext>
                </a:extLst>
              </p:cNvPr>
              <p:cNvSpPr/>
              <p:nvPr/>
            </p:nvSpPr>
            <p:spPr>
              <a:xfrm>
                <a:off x="30942796" y="276354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363" name="正方形/長方形 1362">
                <a:extLst>
                  <a:ext uri="{FF2B5EF4-FFF2-40B4-BE49-F238E27FC236}">
                    <a16:creationId xmlns:a16="http://schemas.microsoft.com/office/drawing/2014/main" id="{4924081E-D621-4A4D-A84B-4316DBF4A62D}"/>
                  </a:ext>
                </a:extLst>
              </p:cNvPr>
              <p:cNvSpPr/>
              <p:nvPr/>
            </p:nvSpPr>
            <p:spPr>
              <a:xfrm>
                <a:off x="30813067" y="2688262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永平寺町</a:t>
                </a:r>
              </a:p>
            </p:txBody>
          </p:sp>
          <p:sp>
            <p:nvSpPr>
              <p:cNvPr id="1364" name="正方形/長方形 1363">
                <a:extLst>
                  <a:ext uri="{FF2B5EF4-FFF2-40B4-BE49-F238E27FC236}">
                    <a16:creationId xmlns:a16="http://schemas.microsoft.com/office/drawing/2014/main" id="{16C0242C-AE45-4B99-BDD2-071E1C6A02B7}"/>
                  </a:ext>
                </a:extLst>
              </p:cNvPr>
              <p:cNvSpPr/>
              <p:nvPr/>
            </p:nvSpPr>
            <p:spPr>
              <a:xfrm>
                <a:off x="30611511" y="266076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坂井市</a:t>
                </a:r>
              </a:p>
            </p:txBody>
          </p:sp>
          <p:sp>
            <p:nvSpPr>
              <p:cNvPr id="1365" name="正方形/長方形 1364">
                <a:extLst>
                  <a:ext uri="{FF2B5EF4-FFF2-40B4-BE49-F238E27FC236}">
                    <a16:creationId xmlns:a16="http://schemas.microsoft.com/office/drawing/2014/main" id="{3912678F-7FC1-480F-9D05-D2491C21488C}"/>
                  </a:ext>
                </a:extLst>
              </p:cNvPr>
              <p:cNvSpPr/>
              <p:nvPr/>
            </p:nvSpPr>
            <p:spPr>
              <a:xfrm>
                <a:off x="30367869" y="276050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越前市</a:t>
                </a:r>
              </a:p>
            </p:txBody>
          </p:sp>
          <p:sp>
            <p:nvSpPr>
              <p:cNvPr id="1366" name="正方形/長方形 1365">
                <a:extLst>
                  <a:ext uri="{FF2B5EF4-FFF2-40B4-BE49-F238E27FC236}">
                    <a16:creationId xmlns:a16="http://schemas.microsoft.com/office/drawing/2014/main" id="{8C5739CE-C8D3-4C69-8A98-27E79D87C762}"/>
                  </a:ext>
                </a:extLst>
              </p:cNvPr>
              <p:cNvSpPr/>
              <p:nvPr/>
            </p:nvSpPr>
            <p:spPr>
              <a:xfrm>
                <a:off x="30483887" y="263195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あわら市</a:t>
                </a:r>
              </a:p>
            </p:txBody>
          </p:sp>
          <p:sp>
            <p:nvSpPr>
              <p:cNvPr id="1367" name="正方形/長方形 1366">
                <a:extLst>
                  <a:ext uri="{FF2B5EF4-FFF2-40B4-BE49-F238E27FC236}">
                    <a16:creationId xmlns:a16="http://schemas.microsoft.com/office/drawing/2014/main" id="{2446F995-803D-4DAA-9696-BDE1A8CC9453}"/>
                  </a:ext>
                </a:extLst>
              </p:cNvPr>
              <p:cNvSpPr/>
              <p:nvPr/>
            </p:nvSpPr>
            <p:spPr>
              <a:xfrm>
                <a:off x="30441934" y="273446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鯖江市</a:t>
                </a:r>
              </a:p>
            </p:txBody>
          </p:sp>
          <p:sp>
            <p:nvSpPr>
              <p:cNvPr id="1368" name="正方形/長方形 1367">
                <a:extLst>
                  <a:ext uri="{FF2B5EF4-FFF2-40B4-BE49-F238E27FC236}">
                    <a16:creationId xmlns:a16="http://schemas.microsoft.com/office/drawing/2014/main" id="{D0181142-ACA6-4F6B-B313-98421EC7B0C0}"/>
                  </a:ext>
                </a:extLst>
              </p:cNvPr>
              <p:cNvSpPr/>
              <p:nvPr/>
            </p:nvSpPr>
            <p:spPr>
              <a:xfrm>
                <a:off x="31419546" y="268796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勝山市</a:t>
                </a:r>
              </a:p>
            </p:txBody>
          </p:sp>
          <p:sp>
            <p:nvSpPr>
              <p:cNvPr id="1369" name="正方形/長方形 1368">
                <a:extLst>
                  <a:ext uri="{FF2B5EF4-FFF2-40B4-BE49-F238E27FC236}">
                    <a16:creationId xmlns:a16="http://schemas.microsoft.com/office/drawing/2014/main" id="{C2C67E7B-9E04-47F7-BC0F-92C1F45FBABE}"/>
                  </a:ext>
                </a:extLst>
              </p:cNvPr>
              <p:cNvSpPr/>
              <p:nvPr/>
            </p:nvSpPr>
            <p:spPr>
              <a:xfrm>
                <a:off x="31734538" y="275158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大野市</a:t>
                </a:r>
              </a:p>
            </p:txBody>
          </p:sp>
          <p:sp>
            <p:nvSpPr>
              <p:cNvPr id="1370" name="正方形/長方形 1369">
                <a:extLst>
                  <a:ext uri="{FF2B5EF4-FFF2-40B4-BE49-F238E27FC236}">
                    <a16:creationId xmlns:a16="http://schemas.microsoft.com/office/drawing/2014/main" id="{71B32BCA-85BE-43A3-A36C-48882E43C620}"/>
                  </a:ext>
                </a:extLst>
              </p:cNvPr>
              <p:cNvSpPr/>
              <p:nvPr/>
            </p:nvSpPr>
            <p:spPr>
              <a:xfrm>
                <a:off x="29040405" y="292473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小浜市</a:t>
                </a:r>
              </a:p>
            </p:txBody>
          </p:sp>
          <p:sp>
            <p:nvSpPr>
              <p:cNvPr id="1371" name="正方形/長方形 1370">
                <a:extLst>
                  <a:ext uri="{FF2B5EF4-FFF2-40B4-BE49-F238E27FC236}">
                    <a16:creationId xmlns:a16="http://schemas.microsoft.com/office/drawing/2014/main" id="{BC71402D-0562-4C24-AA1A-0B577516A183}"/>
                  </a:ext>
                </a:extLst>
              </p:cNvPr>
              <p:cNvSpPr/>
              <p:nvPr/>
            </p:nvSpPr>
            <p:spPr>
              <a:xfrm>
                <a:off x="30075510" y="286290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敦賀市</a:t>
                </a:r>
              </a:p>
            </p:txBody>
          </p:sp>
        </p:grpSp>
      </p:grpSp>
      <p:grpSp>
        <p:nvGrpSpPr>
          <p:cNvPr id="1391" name="グループ化 1390">
            <a:extLst>
              <a:ext uri="{FF2B5EF4-FFF2-40B4-BE49-F238E27FC236}">
                <a16:creationId xmlns:a16="http://schemas.microsoft.com/office/drawing/2014/main" id="{480A9133-E177-4DD6-A415-8F2951F02719}"/>
              </a:ext>
            </a:extLst>
          </p:cNvPr>
          <p:cNvGrpSpPr/>
          <p:nvPr/>
        </p:nvGrpSpPr>
        <p:grpSpPr>
          <a:xfrm>
            <a:off x="5244745" y="10694986"/>
            <a:ext cx="3059673" cy="2635532"/>
            <a:chOff x="32380947" y="23577268"/>
            <a:chExt cx="3059673" cy="2635532"/>
          </a:xfrm>
        </p:grpSpPr>
        <p:grpSp>
          <p:nvGrpSpPr>
            <p:cNvPr id="1392" name="グループ化 1391">
              <a:extLst>
                <a:ext uri="{FF2B5EF4-FFF2-40B4-BE49-F238E27FC236}">
                  <a16:creationId xmlns:a16="http://schemas.microsoft.com/office/drawing/2014/main" id="{F1E30821-C984-4ED0-9AC4-211666095CCF}"/>
                </a:ext>
              </a:extLst>
            </p:cNvPr>
            <p:cNvGrpSpPr/>
            <p:nvPr/>
          </p:nvGrpSpPr>
          <p:grpSpPr>
            <a:xfrm>
              <a:off x="32407860" y="23577268"/>
              <a:ext cx="3032760" cy="2635532"/>
              <a:chOff x="32407860" y="23577268"/>
              <a:chExt cx="3032760" cy="2635532"/>
            </a:xfrm>
          </p:grpSpPr>
          <p:grpSp>
            <p:nvGrpSpPr>
              <p:cNvPr id="1410" name="グループ化 1409">
                <a:extLst>
                  <a:ext uri="{FF2B5EF4-FFF2-40B4-BE49-F238E27FC236}">
                    <a16:creationId xmlns:a16="http://schemas.microsoft.com/office/drawing/2014/main" id="{E01A7A17-8F8C-4E26-BDCB-63D517C4DF9E}"/>
                  </a:ext>
                </a:extLst>
              </p:cNvPr>
              <p:cNvGrpSpPr/>
              <p:nvPr/>
            </p:nvGrpSpPr>
            <p:grpSpPr>
              <a:xfrm>
                <a:off x="32407860" y="23577268"/>
                <a:ext cx="3032760" cy="2635532"/>
                <a:chOff x="32407860" y="23577268"/>
                <a:chExt cx="3032760" cy="2635532"/>
              </a:xfrm>
            </p:grpSpPr>
            <p:sp>
              <p:nvSpPr>
                <p:cNvPr id="1412" name="フリーフォーム: 図形 1411">
                  <a:extLst>
                    <a:ext uri="{FF2B5EF4-FFF2-40B4-BE49-F238E27FC236}">
                      <a16:creationId xmlns:a16="http://schemas.microsoft.com/office/drawing/2014/main" id="{0E0282F9-C606-42C5-B37E-A4EBB098AC09}"/>
                    </a:ext>
                  </a:extLst>
                </p:cNvPr>
                <p:cNvSpPr/>
                <p:nvPr/>
              </p:nvSpPr>
              <p:spPr>
                <a:xfrm>
                  <a:off x="34406980" y="23637240"/>
                  <a:ext cx="583108" cy="425292"/>
                </a:xfrm>
                <a:custGeom>
                  <a:avLst/>
                  <a:gdLst>
                    <a:gd name="connsiteX0" fmla="*/ 286880 w 583108"/>
                    <a:gd name="connsiteY0" fmla="*/ 0 h 425292"/>
                    <a:gd name="connsiteX1" fmla="*/ 350832 w 583108"/>
                    <a:gd name="connsiteY1" fmla="*/ 0 h 425292"/>
                    <a:gd name="connsiteX2" fmla="*/ 354508 w 583108"/>
                    <a:gd name="connsiteY2" fmla="*/ 51436 h 425292"/>
                    <a:gd name="connsiteX3" fmla="*/ 299740 w 583108"/>
                    <a:gd name="connsiteY3" fmla="*/ 91916 h 425292"/>
                    <a:gd name="connsiteX4" fmla="*/ 316408 w 583108"/>
                    <a:gd name="connsiteY4" fmla="*/ 165736 h 425292"/>
                    <a:gd name="connsiteX5" fmla="*/ 380700 w 583108"/>
                    <a:gd name="connsiteY5" fmla="*/ 180024 h 425292"/>
                    <a:gd name="connsiteX6" fmla="*/ 390228 w 583108"/>
                    <a:gd name="connsiteY6" fmla="*/ 260984 h 425292"/>
                    <a:gd name="connsiteX7" fmla="*/ 473572 w 583108"/>
                    <a:gd name="connsiteY7" fmla="*/ 303848 h 425292"/>
                    <a:gd name="connsiteX8" fmla="*/ 504524 w 583108"/>
                    <a:gd name="connsiteY8" fmla="*/ 289560 h 425292"/>
                    <a:gd name="connsiteX9" fmla="*/ 583108 w 583108"/>
                    <a:gd name="connsiteY9" fmla="*/ 365760 h 425292"/>
                    <a:gd name="connsiteX10" fmla="*/ 480716 w 583108"/>
                    <a:gd name="connsiteY10" fmla="*/ 425292 h 425292"/>
                    <a:gd name="connsiteX11" fmla="*/ 485476 w 583108"/>
                    <a:gd name="connsiteY11" fmla="*/ 370524 h 425292"/>
                    <a:gd name="connsiteX12" fmla="*/ 409276 w 583108"/>
                    <a:gd name="connsiteY12" fmla="*/ 360998 h 425292"/>
                    <a:gd name="connsiteX13" fmla="*/ 366412 w 583108"/>
                    <a:gd name="connsiteY13" fmla="*/ 275272 h 425292"/>
                    <a:gd name="connsiteX14" fmla="*/ 361652 w 583108"/>
                    <a:gd name="connsiteY14" fmla="*/ 353854 h 425292"/>
                    <a:gd name="connsiteX15" fmla="*/ 154484 w 583108"/>
                    <a:gd name="connsiteY15" fmla="*/ 227648 h 425292"/>
                    <a:gd name="connsiteX16" fmla="*/ 78284 w 583108"/>
                    <a:gd name="connsiteY16" fmla="*/ 232410 h 425292"/>
                    <a:gd name="connsiteX17" fmla="*/ 0 w 583108"/>
                    <a:gd name="connsiteY17" fmla="*/ 165166 h 425292"/>
                    <a:gd name="connsiteX18" fmla="*/ 27800 w 583108"/>
                    <a:gd name="connsiteY18" fmla="*/ 121920 h 425292"/>
                    <a:gd name="connsiteX19" fmla="*/ 73520 w 583108"/>
                    <a:gd name="connsiteY19" fmla="*/ 76200 h 425292"/>
                    <a:gd name="connsiteX20" fmla="*/ 286880 w 583108"/>
                    <a:gd name="connsiteY20" fmla="*/ 0 h 42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83108" h="425292">
                      <a:moveTo>
                        <a:pt x="286880" y="0"/>
                      </a:moveTo>
                      <a:lnTo>
                        <a:pt x="350832" y="0"/>
                      </a:lnTo>
                      <a:lnTo>
                        <a:pt x="354508" y="51436"/>
                      </a:lnTo>
                      <a:lnTo>
                        <a:pt x="299740" y="91916"/>
                      </a:lnTo>
                      <a:lnTo>
                        <a:pt x="316408" y="165736"/>
                      </a:lnTo>
                      <a:lnTo>
                        <a:pt x="380700" y="180024"/>
                      </a:lnTo>
                      <a:lnTo>
                        <a:pt x="390228" y="260984"/>
                      </a:lnTo>
                      <a:lnTo>
                        <a:pt x="473572" y="303848"/>
                      </a:lnTo>
                      <a:lnTo>
                        <a:pt x="504524" y="289560"/>
                      </a:lnTo>
                      <a:lnTo>
                        <a:pt x="583108" y="365760"/>
                      </a:lnTo>
                      <a:lnTo>
                        <a:pt x="480716" y="425292"/>
                      </a:lnTo>
                      <a:lnTo>
                        <a:pt x="485476" y="370524"/>
                      </a:lnTo>
                      <a:lnTo>
                        <a:pt x="409276" y="360998"/>
                      </a:lnTo>
                      <a:lnTo>
                        <a:pt x="366412" y="275272"/>
                      </a:lnTo>
                      <a:lnTo>
                        <a:pt x="361652" y="353854"/>
                      </a:lnTo>
                      <a:lnTo>
                        <a:pt x="154484" y="227648"/>
                      </a:lnTo>
                      <a:lnTo>
                        <a:pt x="78284" y="232410"/>
                      </a:lnTo>
                      <a:lnTo>
                        <a:pt x="0" y="165166"/>
                      </a:lnTo>
                      <a:lnTo>
                        <a:pt x="27800" y="121920"/>
                      </a:lnTo>
                      <a:lnTo>
                        <a:pt x="73520" y="76200"/>
                      </a:lnTo>
                      <a:lnTo>
                        <a:pt x="2868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3" name="フリーフォーム: 図形 1412">
                  <a:extLst>
                    <a:ext uri="{FF2B5EF4-FFF2-40B4-BE49-F238E27FC236}">
                      <a16:creationId xmlns:a16="http://schemas.microsoft.com/office/drawing/2014/main" id="{0ACEEAD9-719F-4651-9355-6670A8792356}"/>
                    </a:ext>
                  </a:extLst>
                </p:cNvPr>
                <p:cNvSpPr/>
                <p:nvPr/>
              </p:nvSpPr>
              <p:spPr>
                <a:xfrm>
                  <a:off x="34706720" y="23577268"/>
                  <a:ext cx="726280" cy="754344"/>
                </a:xfrm>
                <a:custGeom>
                  <a:avLst/>
                  <a:gdLst>
                    <a:gd name="connsiteX0" fmla="*/ 374816 w 726280"/>
                    <a:gd name="connsiteY0" fmla="*/ 0 h 754344"/>
                    <a:gd name="connsiteX1" fmla="*/ 440528 w 726280"/>
                    <a:gd name="connsiteY1" fmla="*/ 89182 h 754344"/>
                    <a:gd name="connsiteX2" fmla="*/ 567528 w 726280"/>
                    <a:gd name="connsiteY2" fmla="*/ 114582 h 754344"/>
                    <a:gd name="connsiteX3" fmla="*/ 605632 w 726280"/>
                    <a:gd name="connsiteY3" fmla="*/ 178082 h 754344"/>
                    <a:gd name="connsiteX4" fmla="*/ 605632 w 726280"/>
                    <a:gd name="connsiteY4" fmla="*/ 247932 h 754344"/>
                    <a:gd name="connsiteX5" fmla="*/ 554832 w 726280"/>
                    <a:gd name="connsiteY5" fmla="*/ 266982 h 754344"/>
                    <a:gd name="connsiteX6" fmla="*/ 573880 w 726280"/>
                    <a:gd name="connsiteY6" fmla="*/ 324132 h 754344"/>
                    <a:gd name="connsiteX7" fmla="*/ 643728 w 726280"/>
                    <a:gd name="connsiteY7" fmla="*/ 374932 h 754344"/>
                    <a:gd name="connsiteX8" fmla="*/ 643728 w 726280"/>
                    <a:gd name="connsiteY8" fmla="*/ 565432 h 754344"/>
                    <a:gd name="connsiteX9" fmla="*/ 726280 w 726280"/>
                    <a:gd name="connsiteY9" fmla="*/ 679732 h 754344"/>
                    <a:gd name="connsiteX10" fmla="*/ 688180 w 726280"/>
                    <a:gd name="connsiteY10" fmla="*/ 749582 h 754344"/>
                    <a:gd name="connsiteX11" fmla="*/ 692944 w 726280"/>
                    <a:gd name="connsiteY11" fmla="*/ 754344 h 754344"/>
                    <a:gd name="connsiteX12" fmla="*/ 685800 w 726280"/>
                    <a:gd name="connsiteY12" fmla="*/ 754344 h 754344"/>
                    <a:gd name="connsiteX13" fmla="*/ 657224 w 726280"/>
                    <a:gd name="connsiteY13" fmla="*/ 713864 h 754344"/>
                    <a:gd name="connsiteX14" fmla="*/ 616744 w 726280"/>
                    <a:gd name="connsiteY14" fmla="*/ 737676 h 754344"/>
                    <a:gd name="connsiteX15" fmla="*/ 578644 w 726280"/>
                    <a:gd name="connsiteY15" fmla="*/ 675764 h 754344"/>
                    <a:gd name="connsiteX16" fmla="*/ 554832 w 726280"/>
                    <a:gd name="connsiteY16" fmla="*/ 694812 h 754344"/>
                    <a:gd name="connsiteX17" fmla="*/ 533400 w 726280"/>
                    <a:gd name="connsiteY17" fmla="*/ 678144 h 754344"/>
                    <a:gd name="connsiteX18" fmla="*/ 533400 w 726280"/>
                    <a:gd name="connsiteY18" fmla="*/ 623376 h 754344"/>
                    <a:gd name="connsiteX19" fmla="*/ 481012 w 726280"/>
                    <a:gd name="connsiteY19" fmla="*/ 630520 h 754344"/>
                    <a:gd name="connsiteX20" fmla="*/ 419100 w 726280"/>
                    <a:gd name="connsiteY20" fmla="*/ 585276 h 754344"/>
                    <a:gd name="connsiteX21" fmla="*/ 411956 w 726280"/>
                    <a:gd name="connsiteY21" fmla="*/ 499552 h 754344"/>
                    <a:gd name="connsiteX22" fmla="*/ 345280 w 726280"/>
                    <a:gd name="connsiteY22" fmla="*/ 494788 h 754344"/>
                    <a:gd name="connsiteX23" fmla="*/ 283368 w 726280"/>
                    <a:gd name="connsiteY23" fmla="*/ 428112 h 754344"/>
                    <a:gd name="connsiteX24" fmla="*/ 281256 w 726280"/>
                    <a:gd name="connsiteY24" fmla="*/ 426960 h 754344"/>
                    <a:gd name="connsiteX25" fmla="*/ 283368 w 726280"/>
                    <a:gd name="connsiteY25" fmla="*/ 425732 h 754344"/>
                    <a:gd name="connsiteX26" fmla="*/ 204784 w 726280"/>
                    <a:gd name="connsiteY26" fmla="*/ 349532 h 754344"/>
                    <a:gd name="connsiteX27" fmla="*/ 173832 w 726280"/>
                    <a:gd name="connsiteY27" fmla="*/ 363820 h 754344"/>
                    <a:gd name="connsiteX28" fmla="*/ 90488 w 726280"/>
                    <a:gd name="connsiteY28" fmla="*/ 320956 h 754344"/>
                    <a:gd name="connsiteX29" fmla="*/ 80960 w 726280"/>
                    <a:gd name="connsiteY29" fmla="*/ 239996 h 754344"/>
                    <a:gd name="connsiteX30" fmla="*/ 16668 w 726280"/>
                    <a:gd name="connsiteY30" fmla="*/ 225708 h 754344"/>
                    <a:gd name="connsiteX31" fmla="*/ 0 w 726280"/>
                    <a:gd name="connsiteY31" fmla="*/ 151888 h 754344"/>
                    <a:gd name="connsiteX32" fmla="*/ 54768 w 726280"/>
                    <a:gd name="connsiteY32" fmla="*/ 111408 h 754344"/>
                    <a:gd name="connsiteX33" fmla="*/ 51092 w 726280"/>
                    <a:gd name="connsiteY33" fmla="*/ 59972 h 754344"/>
                    <a:gd name="connsiteX34" fmla="*/ 70960 w 726280"/>
                    <a:gd name="connsiteY34" fmla="*/ 59972 h 754344"/>
                    <a:gd name="connsiteX35" fmla="*/ 185260 w 726280"/>
                    <a:gd name="connsiteY35" fmla="*/ 21872 h 754344"/>
                    <a:gd name="connsiteX36" fmla="*/ 374816 w 726280"/>
                    <a:gd name="connsiteY36" fmla="*/ 0 h 75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26280" h="754344">
                      <a:moveTo>
                        <a:pt x="374816" y="0"/>
                      </a:moveTo>
                      <a:lnTo>
                        <a:pt x="440528" y="89182"/>
                      </a:lnTo>
                      <a:lnTo>
                        <a:pt x="567528" y="114582"/>
                      </a:lnTo>
                      <a:lnTo>
                        <a:pt x="605632" y="178082"/>
                      </a:lnTo>
                      <a:lnTo>
                        <a:pt x="605632" y="247932"/>
                      </a:lnTo>
                      <a:lnTo>
                        <a:pt x="554832" y="266982"/>
                      </a:lnTo>
                      <a:lnTo>
                        <a:pt x="573880" y="324132"/>
                      </a:lnTo>
                      <a:lnTo>
                        <a:pt x="643728" y="374932"/>
                      </a:lnTo>
                      <a:lnTo>
                        <a:pt x="643728" y="565432"/>
                      </a:lnTo>
                      <a:lnTo>
                        <a:pt x="726280" y="679732"/>
                      </a:lnTo>
                      <a:lnTo>
                        <a:pt x="688180" y="749582"/>
                      </a:lnTo>
                      <a:lnTo>
                        <a:pt x="692944" y="754344"/>
                      </a:lnTo>
                      <a:lnTo>
                        <a:pt x="685800" y="754344"/>
                      </a:lnTo>
                      <a:lnTo>
                        <a:pt x="657224" y="713864"/>
                      </a:lnTo>
                      <a:lnTo>
                        <a:pt x="616744" y="737676"/>
                      </a:lnTo>
                      <a:lnTo>
                        <a:pt x="578644" y="675764"/>
                      </a:lnTo>
                      <a:lnTo>
                        <a:pt x="554832" y="694812"/>
                      </a:lnTo>
                      <a:lnTo>
                        <a:pt x="533400" y="678144"/>
                      </a:lnTo>
                      <a:lnTo>
                        <a:pt x="533400" y="623376"/>
                      </a:lnTo>
                      <a:lnTo>
                        <a:pt x="481012" y="630520"/>
                      </a:lnTo>
                      <a:lnTo>
                        <a:pt x="419100" y="585276"/>
                      </a:lnTo>
                      <a:lnTo>
                        <a:pt x="411956" y="499552"/>
                      </a:lnTo>
                      <a:lnTo>
                        <a:pt x="345280" y="494788"/>
                      </a:lnTo>
                      <a:lnTo>
                        <a:pt x="283368" y="428112"/>
                      </a:lnTo>
                      <a:lnTo>
                        <a:pt x="281256" y="426960"/>
                      </a:lnTo>
                      <a:lnTo>
                        <a:pt x="283368" y="425732"/>
                      </a:lnTo>
                      <a:lnTo>
                        <a:pt x="204784" y="349532"/>
                      </a:lnTo>
                      <a:lnTo>
                        <a:pt x="173832" y="363820"/>
                      </a:lnTo>
                      <a:lnTo>
                        <a:pt x="90488" y="320956"/>
                      </a:lnTo>
                      <a:lnTo>
                        <a:pt x="80960" y="239996"/>
                      </a:lnTo>
                      <a:lnTo>
                        <a:pt x="16668" y="225708"/>
                      </a:lnTo>
                      <a:lnTo>
                        <a:pt x="0" y="151888"/>
                      </a:lnTo>
                      <a:lnTo>
                        <a:pt x="54768" y="111408"/>
                      </a:lnTo>
                      <a:lnTo>
                        <a:pt x="51092" y="59972"/>
                      </a:lnTo>
                      <a:lnTo>
                        <a:pt x="70960" y="59972"/>
                      </a:lnTo>
                      <a:lnTo>
                        <a:pt x="185260" y="21872"/>
                      </a:lnTo>
                      <a:lnTo>
                        <a:pt x="3748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D3C7C04F-2809-44DE-A911-595C354F1351}"/>
                    </a:ext>
                  </a:extLst>
                </p:cNvPr>
                <p:cNvSpPr/>
                <p:nvPr/>
              </p:nvSpPr>
              <p:spPr>
                <a:xfrm>
                  <a:off x="32636460" y="23614380"/>
                  <a:ext cx="632460" cy="748188"/>
                </a:xfrm>
                <a:custGeom>
                  <a:avLst/>
                  <a:gdLst>
                    <a:gd name="connsiteX0" fmla="*/ 434340 w 632460"/>
                    <a:gd name="connsiteY0" fmla="*/ 0 h 748188"/>
                    <a:gd name="connsiteX1" fmla="*/ 632460 w 632460"/>
                    <a:gd name="connsiteY1" fmla="*/ 0 h 748188"/>
                    <a:gd name="connsiteX2" fmla="*/ 548640 w 632460"/>
                    <a:gd name="connsiteY2" fmla="*/ 106680 h 748188"/>
                    <a:gd name="connsiteX3" fmla="*/ 556260 w 632460"/>
                    <a:gd name="connsiteY3" fmla="*/ 220980 h 748188"/>
                    <a:gd name="connsiteX4" fmla="*/ 426720 w 632460"/>
                    <a:gd name="connsiteY4" fmla="*/ 350520 h 748188"/>
                    <a:gd name="connsiteX5" fmla="*/ 457200 w 632460"/>
                    <a:gd name="connsiteY5" fmla="*/ 411480 h 748188"/>
                    <a:gd name="connsiteX6" fmla="*/ 464820 w 632460"/>
                    <a:gd name="connsiteY6" fmla="*/ 472440 h 748188"/>
                    <a:gd name="connsiteX7" fmla="*/ 502920 w 632460"/>
                    <a:gd name="connsiteY7" fmla="*/ 510540 h 748188"/>
                    <a:gd name="connsiteX8" fmla="*/ 524482 w 632460"/>
                    <a:gd name="connsiteY8" fmla="*/ 529290 h 748188"/>
                    <a:gd name="connsiteX9" fmla="*/ 460534 w 632460"/>
                    <a:gd name="connsiteY9" fmla="*/ 617220 h 748188"/>
                    <a:gd name="connsiteX10" fmla="*/ 498634 w 632460"/>
                    <a:gd name="connsiteY10" fmla="*/ 667226 h 748188"/>
                    <a:gd name="connsiteX11" fmla="*/ 410528 w 632460"/>
                    <a:gd name="connsiteY11" fmla="*/ 662464 h 748188"/>
                    <a:gd name="connsiteX12" fmla="*/ 353378 w 632460"/>
                    <a:gd name="connsiteY12" fmla="*/ 691040 h 748188"/>
                    <a:gd name="connsiteX13" fmla="*/ 329564 w 632460"/>
                    <a:gd name="connsiteY13" fmla="*/ 655320 h 748188"/>
                    <a:gd name="connsiteX14" fmla="*/ 265272 w 632460"/>
                    <a:gd name="connsiteY14" fmla="*/ 741044 h 748188"/>
                    <a:gd name="connsiteX15" fmla="*/ 222408 w 632460"/>
                    <a:gd name="connsiteY15" fmla="*/ 748188 h 748188"/>
                    <a:gd name="connsiteX16" fmla="*/ 158116 w 632460"/>
                    <a:gd name="connsiteY16" fmla="*/ 721996 h 748188"/>
                    <a:gd name="connsiteX17" fmla="*/ 122396 w 632460"/>
                    <a:gd name="connsiteY17" fmla="*/ 729140 h 748188"/>
                    <a:gd name="connsiteX18" fmla="*/ 96204 w 632460"/>
                    <a:gd name="connsiteY18" fmla="*/ 688658 h 748188"/>
                    <a:gd name="connsiteX19" fmla="*/ 9086 w 632460"/>
                    <a:gd name="connsiteY19" fmla="*/ 690196 h 748188"/>
                    <a:gd name="connsiteX20" fmla="*/ 0 w 632460"/>
                    <a:gd name="connsiteY20" fmla="*/ 662940 h 748188"/>
                    <a:gd name="connsiteX21" fmla="*/ 30480 w 632460"/>
                    <a:gd name="connsiteY21" fmla="*/ 434340 h 748188"/>
                    <a:gd name="connsiteX22" fmla="*/ 114300 w 632460"/>
                    <a:gd name="connsiteY22" fmla="*/ 327660 h 748188"/>
                    <a:gd name="connsiteX23" fmla="*/ 129540 w 632460"/>
                    <a:gd name="connsiteY23" fmla="*/ 205740 h 748188"/>
                    <a:gd name="connsiteX24" fmla="*/ 228600 w 632460"/>
                    <a:gd name="connsiteY24" fmla="*/ 121920 h 748188"/>
                    <a:gd name="connsiteX25" fmla="*/ 228600 w 632460"/>
                    <a:gd name="connsiteY25" fmla="*/ 76200 h 748188"/>
                    <a:gd name="connsiteX26" fmla="*/ 320040 w 632460"/>
                    <a:gd name="connsiteY26" fmla="*/ 30480 h 748188"/>
                    <a:gd name="connsiteX27" fmla="*/ 381000 w 632460"/>
                    <a:gd name="connsiteY27" fmla="*/ 76200 h 748188"/>
                    <a:gd name="connsiteX28" fmla="*/ 434340 w 632460"/>
                    <a:gd name="connsiteY28" fmla="*/ 0 h 748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32460" h="748188">
                      <a:moveTo>
                        <a:pt x="434340" y="0"/>
                      </a:moveTo>
                      <a:lnTo>
                        <a:pt x="632460" y="0"/>
                      </a:lnTo>
                      <a:lnTo>
                        <a:pt x="548640" y="106680"/>
                      </a:lnTo>
                      <a:lnTo>
                        <a:pt x="556260" y="220980"/>
                      </a:lnTo>
                      <a:lnTo>
                        <a:pt x="426720" y="350520"/>
                      </a:lnTo>
                      <a:lnTo>
                        <a:pt x="457200" y="411480"/>
                      </a:lnTo>
                      <a:lnTo>
                        <a:pt x="464820" y="472440"/>
                      </a:lnTo>
                      <a:lnTo>
                        <a:pt x="502920" y="510540"/>
                      </a:lnTo>
                      <a:lnTo>
                        <a:pt x="524482" y="529290"/>
                      </a:lnTo>
                      <a:lnTo>
                        <a:pt x="460534" y="617220"/>
                      </a:lnTo>
                      <a:lnTo>
                        <a:pt x="498634" y="667226"/>
                      </a:lnTo>
                      <a:lnTo>
                        <a:pt x="410528" y="662464"/>
                      </a:lnTo>
                      <a:lnTo>
                        <a:pt x="353378" y="691040"/>
                      </a:lnTo>
                      <a:lnTo>
                        <a:pt x="329564" y="655320"/>
                      </a:lnTo>
                      <a:lnTo>
                        <a:pt x="265272" y="741044"/>
                      </a:lnTo>
                      <a:lnTo>
                        <a:pt x="222408" y="748188"/>
                      </a:lnTo>
                      <a:lnTo>
                        <a:pt x="158116" y="721996"/>
                      </a:lnTo>
                      <a:lnTo>
                        <a:pt x="122396" y="729140"/>
                      </a:lnTo>
                      <a:lnTo>
                        <a:pt x="96204" y="688658"/>
                      </a:lnTo>
                      <a:lnTo>
                        <a:pt x="9086" y="690196"/>
                      </a:lnTo>
                      <a:lnTo>
                        <a:pt x="0" y="662940"/>
                      </a:lnTo>
                      <a:lnTo>
                        <a:pt x="30480" y="434340"/>
                      </a:lnTo>
                      <a:lnTo>
                        <a:pt x="114300" y="327660"/>
                      </a:lnTo>
                      <a:lnTo>
                        <a:pt x="129540" y="205740"/>
                      </a:lnTo>
                      <a:lnTo>
                        <a:pt x="228600" y="121920"/>
                      </a:lnTo>
                      <a:lnTo>
                        <a:pt x="228600" y="76200"/>
                      </a:lnTo>
                      <a:lnTo>
                        <a:pt x="320040" y="30480"/>
                      </a:lnTo>
                      <a:lnTo>
                        <a:pt x="381000" y="76200"/>
                      </a:lnTo>
                      <a:lnTo>
                        <a:pt x="434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A65B95CA-8F7E-4DEE-97A1-806EF7B38020}"/>
                    </a:ext>
                  </a:extLst>
                </p:cNvPr>
                <p:cNvSpPr/>
                <p:nvPr/>
              </p:nvSpPr>
              <p:spPr>
                <a:xfrm>
                  <a:off x="33142238" y="24255948"/>
                  <a:ext cx="532438" cy="566202"/>
                </a:xfrm>
                <a:custGeom>
                  <a:avLst/>
                  <a:gdLst>
                    <a:gd name="connsiteX0" fmla="*/ 147824 w 532438"/>
                    <a:gd name="connsiteY0" fmla="*/ 0 h 566202"/>
                    <a:gd name="connsiteX1" fmla="*/ 172402 w 532438"/>
                    <a:gd name="connsiteY1" fmla="*/ 21372 h 566202"/>
                    <a:gd name="connsiteX2" fmla="*/ 279082 w 532438"/>
                    <a:gd name="connsiteY2" fmla="*/ 74712 h 566202"/>
                    <a:gd name="connsiteX3" fmla="*/ 309562 w 532438"/>
                    <a:gd name="connsiteY3" fmla="*/ 120432 h 566202"/>
                    <a:gd name="connsiteX4" fmla="*/ 355282 w 532438"/>
                    <a:gd name="connsiteY4" fmla="*/ 112812 h 566202"/>
                    <a:gd name="connsiteX5" fmla="*/ 500062 w 532438"/>
                    <a:gd name="connsiteY5" fmla="*/ 158532 h 566202"/>
                    <a:gd name="connsiteX6" fmla="*/ 532438 w 532438"/>
                    <a:gd name="connsiteY6" fmla="*/ 153136 h 566202"/>
                    <a:gd name="connsiteX7" fmla="*/ 490538 w 532438"/>
                    <a:gd name="connsiteY7" fmla="*/ 218540 h 566202"/>
                    <a:gd name="connsiteX8" fmla="*/ 404812 w 532438"/>
                    <a:gd name="connsiteY8" fmla="*/ 225684 h 566202"/>
                    <a:gd name="connsiteX9" fmla="*/ 395286 w 532438"/>
                    <a:gd name="connsiteY9" fmla="*/ 297120 h 566202"/>
                    <a:gd name="connsiteX10" fmla="*/ 359568 w 532438"/>
                    <a:gd name="connsiteY10" fmla="*/ 289976 h 566202"/>
                    <a:gd name="connsiteX11" fmla="*/ 314326 w 532438"/>
                    <a:gd name="connsiteY11" fmla="*/ 354272 h 566202"/>
                    <a:gd name="connsiteX12" fmla="*/ 342900 w 532438"/>
                    <a:gd name="connsiteY12" fmla="*/ 375702 h 566202"/>
                    <a:gd name="connsiteX13" fmla="*/ 328612 w 532438"/>
                    <a:gd name="connsiteY13" fmla="*/ 435232 h 566202"/>
                    <a:gd name="connsiteX14" fmla="*/ 250030 w 532438"/>
                    <a:gd name="connsiteY14" fmla="*/ 439996 h 566202"/>
                    <a:gd name="connsiteX15" fmla="*/ 238126 w 532438"/>
                    <a:gd name="connsiteY15" fmla="*/ 520958 h 566202"/>
                    <a:gd name="connsiteX16" fmla="*/ 209550 w 532438"/>
                    <a:gd name="connsiteY16" fmla="*/ 525720 h 566202"/>
                    <a:gd name="connsiteX17" fmla="*/ 209550 w 532438"/>
                    <a:gd name="connsiteY17" fmla="*/ 544772 h 566202"/>
                    <a:gd name="connsiteX18" fmla="*/ 135730 w 532438"/>
                    <a:gd name="connsiteY18" fmla="*/ 566202 h 566202"/>
                    <a:gd name="connsiteX19" fmla="*/ 100012 w 532438"/>
                    <a:gd name="connsiteY19" fmla="*/ 537628 h 566202"/>
                    <a:gd name="connsiteX20" fmla="*/ 109538 w 532438"/>
                    <a:gd name="connsiteY20" fmla="*/ 478096 h 566202"/>
                    <a:gd name="connsiteX21" fmla="*/ 66674 w 532438"/>
                    <a:gd name="connsiteY21" fmla="*/ 437616 h 566202"/>
                    <a:gd name="connsiteX22" fmla="*/ 66674 w 532438"/>
                    <a:gd name="connsiteY22" fmla="*/ 411420 h 566202"/>
                    <a:gd name="connsiteX23" fmla="*/ 0 w 532438"/>
                    <a:gd name="connsiteY23" fmla="*/ 387608 h 566202"/>
                    <a:gd name="connsiteX24" fmla="*/ 76200 w 532438"/>
                    <a:gd name="connsiteY24" fmla="*/ 275690 h 566202"/>
                    <a:gd name="connsiteX25" fmla="*/ 83342 w 532438"/>
                    <a:gd name="connsiteY25" fmla="*/ 247116 h 566202"/>
                    <a:gd name="connsiteX26" fmla="*/ 95250 w 532438"/>
                    <a:gd name="connsiteY26" fmla="*/ 232828 h 566202"/>
                    <a:gd name="connsiteX27" fmla="*/ 109538 w 532438"/>
                    <a:gd name="connsiteY27" fmla="*/ 189964 h 566202"/>
                    <a:gd name="connsiteX28" fmla="*/ 128586 w 532438"/>
                    <a:gd name="connsiteY28" fmla="*/ 113764 h 566202"/>
                    <a:gd name="connsiteX29" fmla="*/ 221456 w 532438"/>
                    <a:gd name="connsiteY29" fmla="*/ 139958 h 566202"/>
                    <a:gd name="connsiteX30" fmla="*/ 230982 w 532438"/>
                    <a:gd name="connsiteY30" fmla="*/ 99476 h 566202"/>
                    <a:gd name="connsiteX31" fmla="*/ 190500 w 532438"/>
                    <a:gd name="connsiteY31" fmla="*/ 80428 h 566202"/>
                    <a:gd name="connsiteX32" fmla="*/ 161926 w 532438"/>
                    <a:gd name="connsiteY32" fmla="*/ 68520 h 566202"/>
                    <a:gd name="connsiteX33" fmla="*/ 123826 w 532438"/>
                    <a:gd name="connsiteY33" fmla="*/ 37564 h 566202"/>
                    <a:gd name="connsiteX34" fmla="*/ 147824 w 532438"/>
                    <a:gd name="connsiteY34" fmla="*/ 0 h 56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2438" h="566202">
                      <a:moveTo>
                        <a:pt x="147824" y="0"/>
                      </a:moveTo>
                      <a:lnTo>
                        <a:pt x="172402" y="21372"/>
                      </a:lnTo>
                      <a:lnTo>
                        <a:pt x="279082" y="74712"/>
                      </a:lnTo>
                      <a:lnTo>
                        <a:pt x="309562" y="120432"/>
                      </a:lnTo>
                      <a:lnTo>
                        <a:pt x="355282" y="112812"/>
                      </a:lnTo>
                      <a:lnTo>
                        <a:pt x="500062" y="158532"/>
                      </a:lnTo>
                      <a:lnTo>
                        <a:pt x="532438" y="153136"/>
                      </a:lnTo>
                      <a:lnTo>
                        <a:pt x="490538" y="218540"/>
                      </a:lnTo>
                      <a:lnTo>
                        <a:pt x="404812" y="225684"/>
                      </a:lnTo>
                      <a:lnTo>
                        <a:pt x="395286" y="297120"/>
                      </a:lnTo>
                      <a:lnTo>
                        <a:pt x="359568" y="289976"/>
                      </a:lnTo>
                      <a:lnTo>
                        <a:pt x="314326" y="354272"/>
                      </a:lnTo>
                      <a:lnTo>
                        <a:pt x="342900" y="375702"/>
                      </a:lnTo>
                      <a:lnTo>
                        <a:pt x="328612" y="435232"/>
                      </a:lnTo>
                      <a:lnTo>
                        <a:pt x="250030" y="439996"/>
                      </a:lnTo>
                      <a:lnTo>
                        <a:pt x="238126" y="520958"/>
                      </a:lnTo>
                      <a:lnTo>
                        <a:pt x="209550" y="525720"/>
                      </a:lnTo>
                      <a:lnTo>
                        <a:pt x="209550" y="544772"/>
                      </a:lnTo>
                      <a:lnTo>
                        <a:pt x="135730" y="566202"/>
                      </a:lnTo>
                      <a:lnTo>
                        <a:pt x="100012" y="537628"/>
                      </a:lnTo>
                      <a:lnTo>
                        <a:pt x="109538" y="478096"/>
                      </a:lnTo>
                      <a:lnTo>
                        <a:pt x="66674" y="437616"/>
                      </a:lnTo>
                      <a:lnTo>
                        <a:pt x="66674" y="411420"/>
                      </a:lnTo>
                      <a:lnTo>
                        <a:pt x="0" y="387608"/>
                      </a:lnTo>
                      <a:lnTo>
                        <a:pt x="76200" y="275690"/>
                      </a:lnTo>
                      <a:lnTo>
                        <a:pt x="83342" y="247116"/>
                      </a:lnTo>
                      <a:lnTo>
                        <a:pt x="95250" y="232828"/>
                      </a:lnTo>
                      <a:lnTo>
                        <a:pt x="109538" y="189964"/>
                      </a:lnTo>
                      <a:lnTo>
                        <a:pt x="128586" y="113764"/>
                      </a:lnTo>
                      <a:lnTo>
                        <a:pt x="221456" y="139958"/>
                      </a:lnTo>
                      <a:lnTo>
                        <a:pt x="230982" y="99476"/>
                      </a:lnTo>
                      <a:lnTo>
                        <a:pt x="190500" y="80428"/>
                      </a:lnTo>
                      <a:lnTo>
                        <a:pt x="161926" y="68520"/>
                      </a:lnTo>
                      <a:lnTo>
                        <a:pt x="123826" y="37564"/>
                      </a:lnTo>
                      <a:lnTo>
                        <a:pt x="147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フリーフォーム: 図形 1415">
                  <a:extLst>
                    <a:ext uri="{FF2B5EF4-FFF2-40B4-BE49-F238E27FC236}">
                      <a16:creationId xmlns:a16="http://schemas.microsoft.com/office/drawing/2014/main" id="{E0E732F5-8C40-41B5-8E76-4A8B2DFFBA2B}"/>
                    </a:ext>
                  </a:extLst>
                </p:cNvPr>
                <p:cNvSpPr/>
                <p:nvPr/>
              </p:nvSpPr>
              <p:spPr>
                <a:xfrm>
                  <a:off x="34275120" y="24022708"/>
                  <a:ext cx="695920" cy="718480"/>
                </a:xfrm>
                <a:custGeom>
                  <a:avLst/>
                  <a:gdLst>
                    <a:gd name="connsiteX0" fmla="*/ 102168 w 695920"/>
                    <a:gd name="connsiteY0" fmla="*/ 0 h 718480"/>
                    <a:gd name="connsiteX1" fmla="*/ 269672 w 695920"/>
                    <a:gd name="connsiteY1" fmla="*/ 94592 h 718480"/>
                    <a:gd name="connsiteX2" fmla="*/ 324444 w 695920"/>
                    <a:gd name="connsiteY2" fmla="*/ 89830 h 718480"/>
                    <a:gd name="connsiteX3" fmla="*/ 381592 w 695920"/>
                    <a:gd name="connsiteY3" fmla="*/ 163648 h 718480"/>
                    <a:gd name="connsiteX4" fmla="*/ 379212 w 695920"/>
                    <a:gd name="connsiteY4" fmla="*/ 277948 h 718480"/>
                    <a:gd name="connsiteX5" fmla="*/ 410168 w 695920"/>
                    <a:gd name="connsiteY5" fmla="*/ 306524 h 718480"/>
                    <a:gd name="connsiteX6" fmla="*/ 462556 w 695920"/>
                    <a:gd name="connsiteY6" fmla="*/ 308904 h 718480"/>
                    <a:gd name="connsiteX7" fmla="*/ 624480 w 695920"/>
                    <a:gd name="connsiteY7" fmla="*/ 387486 h 718480"/>
                    <a:gd name="connsiteX8" fmla="*/ 648292 w 695920"/>
                    <a:gd name="connsiteY8" fmla="*/ 485116 h 718480"/>
                    <a:gd name="connsiteX9" fmla="*/ 695920 w 695920"/>
                    <a:gd name="connsiteY9" fmla="*/ 506548 h 718480"/>
                    <a:gd name="connsiteX10" fmla="*/ 695920 w 695920"/>
                    <a:gd name="connsiteY10" fmla="*/ 554172 h 718480"/>
                    <a:gd name="connsiteX11" fmla="*/ 605432 w 695920"/>
                    <a:gd name="connsiteY11" fmla="*/ 642280 h 718480"/>
                    <a:gd name="connsiteX12" fmla="*/ 643528 w 695920"/>
                    <a:gd name="connsiteY12" fmla="*/ 701812 h 718480"/>
                    <a:gd name="connsiteX13" fmla="*/ 557804 w 695920"/>
                    <a:gd name="connsiteY13" fmla="*/ 718480 h 718480"/>
                    <a:gd name="connsiteX14" fmla="*/ 533992 w 695920"/>
                    <a:gd name="connsiteY14" fmla="*/ 718480 h 718480"/>
                    <a:gd name="connsiteX15" fmla="*/ 481604 w 695920"/>
                    <a:gd name="connsiteY15" fmla="*/ 697048 h 718480"/>
                    <a:gd name="connsiteX16" fmla="*/ 403024 w 695920"/>
                    <a:gd name="connsiteY16" fmla="*/ 677998 h 718480"/>
                    <a:gd name="connsiteX17" fmla="*/ 391120 w 695920"/>
                    <a:gd name="connsiteY17" fmla="*/ 568460 h 718480"/>
                    <a:gd name="connsiteX18" fmla="*/ 317300 w 695920"/>
                    <a:gd name="connsiteY18" fmla="*/ 518456 h 718480"/>
                    <a:gd name="connsiteX19" fmla="*/ 283960 w 695920"/>
                    <a:gd name="connsiteY19" fmla="*/ 577986 h 718480"/>
                    <a:gd name="connsiteX20" fmla="*/ 238720 w 695920"/>
                    <a:gd name="connsiteY20" fmla="*/ 563698 h 718480"/>
                    <a:gd name="connsiteX21" fmla="*/ 207760 w 695920"/>
                    <a:gd name="connsiteY21" fmla="*/ 608942 h 718480"/>
                    <a:gd name="connsiteX22" fmla="*/ 176804 w 695920"/>
                    <a:gd name="connsiteY22" fmla="*/ 575604 h 718480"/>
                    <a:gd name="connsiteX23" fmla="*/ 174424 w 695920"/>
                    <a:gd name="connsiteY23" fmla="*/ 497024 h 718480"/>
                    <a:gd name="connsiteX24" fmla="*/ 52980 w 695920"/>
                    <a:gd name="connsiteY24" fmla="*/ 301760 h 718480"/>
                    <a:gd name="connsiteX25" fmla="*/ 0 w 695920"/>
                    <a:gd name="connsiteY25" fmla="*/ 228598 h 718480"/>
                    <a:gd name="connsiteX26" fmla="*/ 7260 w 695920"/>
                    <a:gd name="connsiteY26" fmla="*/ 224132 h 718480"/>
                    <a:gd name="connsiteX27" fmla="*/ 14880 w 695920"/>
                    <a:gd name="connsiteY27" fmla="*/ 132692 h 718480"/>
                    <a:gd name="connsiteX28" fmla="*/ 98700 w 695920"/>
                    <a:gd name="connsiteY28" fmla="*/ 26012 h 718480"/>
                    <a:gd name="connsiteX29" fmla="*/ 102168 w 695920"/>
                    <a:gd name="connsiteY29" fmla="*/ 0 h 718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95920" h="718480">
                      <a:moveTo>
                        <a:pt x="102168" y="0"/>
                      </a:moveTo>
                      <a:lnTo>
                        <a:pt x="269672" y="94592"/>
                      </a:lnTo>
                      <a:lnTo>
                        <a:pt x="324444" y="89830"/>
                      </a:lnTo>
                      <a:lnTo>
                        <a:pt x="381592" y="163648"/>
                      </a:lnTo>
                      <a:lnTo>
                        <a:pt x="379212" y="277948"/>
                      </a:lnTo>
                      <a:lnTo>
                        <a:pt x="410168" y="306524"/>
                      </a:lnTo>
                      <a:lnTo>
                        <a:pt x="462556" y="308904"/>
                      </a:lnTo>
                      <a:lnTo>
                        <a:pt x="624480" y="387486"/>
                      </a:lnTo>
                      <a:lnTo>
                        <a:pt x="648292" y="485116"/>
                      </a:lnTo>
                      <a:lnTo>
                        <a:pt x="695920" y="506548"/>
                      </a:lnTo>
                      <a:lnTo>
                        <a:pt x="695920" y="554172"/>
                      </a:lnTo>
                      <a:lnTo>
                        <a:pt x="605432" y="642280"/>
                      </a:lnTo>
                      <a:lnTo>
                        <a:pt x="643528" y="701812"/>
                      </a:lnTo>
                      <a:lnTo>
                        <a:pt x="557804" y="718480"/>
                      </a:lnTo>
                      <a:lnTo>
                        <a:pt x="533992" y="718480"/>
                      </a:lnTo>
                      <a:lnTo>
                        <a:pt x="481604" y="697048"/>
                      </a:lnTo>
                      <a:lnTo>
                        <a:pt x="403024" y="677998"/>
                      </a:lnTo>
                      <a:lnTo>
                        <a:pt x="391120" y="568460"/>
                      </a:lnTo>
                      <a:lnTo>
                        <a:pt x="317300" y="518456"/>
                      </a:lnTo>
                      <a:lnTo>
                        <a:pt x="283960" y="577986"/>
                      </a:lnTo>
                      <a:lnTo>
                        <a:pt x="238720" y="563698"/>
                      </a:lnTo>
                      <a:lnTo>
                        <a:pt x="207760" y="608942"/>
                      </a:lnTo>
                      <a:lnTo>
                        <a:pt x="176804" y="575604"/>
                      </a:lnTo>
                      <a:cubicBezTo>
                        <a:pt x="176012" y="549412"/>
                        <a:pt x="175216" y="523216"/>
                        <a:pt x="174424" y="497024"/>
                      </a:cubicBezTo>
                      <a:lnTo>
                        <a:pt x="52980" y="301760"/>
                      </a:lnTo>
                      <a:lnTo>
                        <a:pt x="0" y="228598"/>
                      </a:lnTo>
                      <a:lnTo>
                        <a:pt x="7260" y="224132"/>
                      </a:lnTo>
                      <a:lnTo>
                        <a:pt x="14880" y="132692"/>
                      </a:lnTo>
                      <a:lnTo>
                        <a:pt x="98700" y="26012"/>
                      </a:lnTo>
                      <a:lnTo>
                        <a:pt x="1021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6F7349F8-7A5A-4B3C-9F15-01333E93F68F}"/>
                    </a:ext>
                  </a:extLst>
                </p:cNvPr>
                <p:cNvSpPr/>
                <p:nvPr/>
              </p:nvSpPr>
              <p:spPr>
                <a:xfrm>
                  <a:off x="34366200" y="23802406"/>
                  <a:ext cx="1074420" cy="1118928"/>
                </a:xfrm>
                <a:custGeom>
                  <a:avLst/>
                  <a:gdLst>
                    <a:gd name="connsiteX0" fmla="*/ 40780 w 1074420"/>
                    <a:gd name="connsiteY0" fmla="*/ 0 h 1118928"/>
                    <a:gd name="connsiteX1" fmla="*/ 119064 w 1074420"/>
                    <a:gd name="connsiteY1" fmla="*/ 67244 h 1118928"/>
                    <a:gd name="connsiteX2" fmla="*/ 195264 w 1074420"/>
                    <a:gd name="connsiteY2" fmla="*/ 62482 h 1118928"/>
                    <a:gd name="connsiteX3" fmla="*/ 402432 w 1074420"/>
                    <a:gd name="connsiteY3" fmla="*/ 188688 h 1118928"/>
                    <a:gd name="connsiteX4" fmla="*/ 407192 w 1074420"/>
                    <a:gd name="connsiteY4" fmla="*/ 110106 h 1118928"/>
                    <a:gd name="connsiteX5" fmla="*/ 450056 w 1074420"/>
                    <a:gd name="connsiteY5" fmla="*/ 195832 h 1118928"/>
                    <a:gd name="connsiteX6" fmla="*/ 526256 w 1074420"/>
                    <a:gd name="connsiteY6" fmla="*/ 205358 h 1118928"/>
                    <a:gd name="connsiteX7" fmla="*/ 521496 w 1074420"/>
                    <a:gd name="connsiteY7" fmla="*/ 260126 h 1118928"/>
                    <a:gd name="connsiteX8" fmla="*/ 621776 w 1074420"/>
                    <a:gd name="connsiteY8" fmla="*/ 201822 h 1118928"/>
                    <a:gd name="connsiteX9" fmla="*/ 623888 w 1074420"/>
                    <a:gd name="connsiteY9" fmla="*/ 202974 h 1118928"/>
                    <a:gd name="connsiteX10" fmla="*/ 685800 w 1074420"/>
                    <a:gd name="connsiteY10" fmla="*/ 269650 h 1118928"/>
                    <a:gd name="connsiteX11" fmla="*/ 752476 w 1074420"/>
                    <a:gd name="connsiteY11" fmla="*/ 274414 h 1118928"/>
                    <a:gd name="connsiteX12" fmla="*/ 759620 w 1074420"/>
                    <a:gd name="connsiteY12" fmla="*/ 360138 h 1118928"/>
                    <a:gd name="connsiteX13" fmla="*/ 821532 w 1074420"/>
                    <a:gd name="connsiteY13" fmla="*/ 405382 h 1118928"/>
                    <a:gd name="connsiteX14" fmla="*/ 873920 w 1074420"/>
                    <a:gd name="connsiteY14" fmla="*/ 398238 h 1118928"/>
                    <a:gd name="connsiteX15" fmla="*/ 873920 w 1074420"/>
                    <a:gd name="connsiteY15" fmla="*/ 453006 h 1118928"/>
                    <a:gd name="connsiteX16" fmla="*/ 895352 w 1074420"/>
                    <a:gd name="connsiteY16" fmla="*/ 469674 h 1118928"/>
                    <a:gd name="connsiteX17" fmla="*/ 919164 w 1074420"/>
                    <a:gd name="connsiteY17" fmla="*/ 450626 h 1118928"/>
                    <a:gd name="connsiteX18" fmla="*/ 957264 w 1074420"/>
                    <a:gd name="connsiteY18" fmla="*/ 512538 h 1118928"/>
                    <a:gd name="connsiteX19" fmla="*/ 997744 w 1074420"/>
                    <a:gd name="connsiteY19" fmla="*/ 488726 h 1118928"/>
                    <a:gd name="connsiteX20" fmla="*/ 1026320 w 1074420"/>
                    <a:gd name="connsiteY20" fmla="*/ 529206 h 1118928"/>
                    <a:gd name="connsiteX21" fmla="*/ 1033464 w 1074420"/>
                    <a:gd name="connsiteY21" fmla="*/ 529206 h 1118928"/>
                    <a:gd name="connsiteX22" fmla="*/ 1059768 w 1074420"/>
                    <a:gd name="connsiteY22" fmla="*/ 555510 h 1118928"/>
                    <a:gd name="connsiteX23" fmla="*/ 1059180 w 1074420"/>
                    <a:gd name="connsiteY23" fmla="*/ 558734 h 1118928"/>
                    <a:gd name="connsiteX24" fmla="*/ 1028700 w 1074420"/>
                    <a:gd name="connsiteY24" fmla="*/ 825434 h 1118928"/>
                    <a:gd name="connsiteX25" fmla="*/ 1074420 w 1074420"/>
                    <a:gd name="connsiteY25" fmla="*/ 954974 h 1118928"/>
                    <a:gd name="connsiteX26" fmla="*/ 1051560 w 1074420"/>
                    <a:gd name="connsiteY26" fmla="*/ 1069274 h 1118928"/>
                    <a:gd name="connsiteX27" fmla="*/ 1020524 w 1074420"/>
                    <a:gd name="connsiteY27" fmla="*/ 1118928 h 1118928"/>
                    <a:gd name="connsiteX28" fmla="*/ 938212 w 1074420"/>
                    <a:gd name="connsiteY28" fmla="*/ 1117374 h 1118928"/>
                    <a:gd name="connsiteX29" fmla="*/ 838200 w 1074420"/>
                    <a:gd name="connsiteY29" fmla="*/ 1034032 h 1118928"/>
                    <a:gd name="connsiteX30" fmla="*/ 800100 w 1074420"/>
                    <a:gd name="connsiteY30" fmla="*/ 1069750 h 1118928"/>
                    <a:gd name="connsiteX31" fmla="*/ 647700 w 1074420"/>
                    <a:gd name="connsiteY31" fmla="*/ 1067370 h 1118928"/>
                    <a:gd name="connsiteX32" fmla="*/ 623888 w 1074420"/>
                    <a:gd name="connsiteY32" fmla="*/ 981644 h 1118928"/>
                    <a:gd name="connsiteX33" fmla="*/ 573880 w 1074420"/>
                    <a:gd name="connsiteY33" fmla="*/ 931638 h 1118928"/>
                    <a:gd name="connsiteX34" fmla="*/ 552448 w 1074420"/>
                    <a:gd name="connsiteY34" fmla="*/ 922114 h 1118928"/>
                    <a:gd name="connsiteX35" fmla="*/ 514352 w 1074420"/>
                    <a:gd name="connsiteY35" fmla="*/ 862582 h 1118928"/>
                    <a:gd name="connsiteX36" fmla="*/ 604840 w 1074420"/>
                    <a:gd name="connsiteY36" fmla="*/ 774474 h 1118928"/>
                    <a:gd name="connsiteX37" fmla="*/ 604840 w 1074420"/>
                    <a:gd name="connsiteY37" fmla="*/ 726850 h 1118928"/>
                    <a:gd name="connsiteX38" fmla="*/ 557212 w 1074420"/>
                    <a:gd name="connsiteY38" fmla="*/ 705418 h 1118928"/>
                    <a:gd name="connsiteX39" fmla="*/ 533400 w 1074420"/>
                    <a:gd name="connsiteY39" fmla="*/ 607788 h 1118928"/>
                    <a:gd name="connsiteX40" fmla="*/ 371476 w 1074420"/>
                    <a:gd name="connsiteY40" fmla="*/ 529206 h 1118928"/>
                    <a:gd name="connsiteX41" fmla="*/ 319088 w 1074420"/>
                    <a:gd name="connsiteY41" fmla="*/ 526826 h 1118928"/>
                    <a:gd name="connsiteX42" fmla="*/ 288132 w 1074420"/>
                    <a:gd name="connsiteY42" fmla="*/ 498250 h 1118928"/>
                    <a:gd name="connsiteX43" fmla="*/ 290512 w 1074420"/>
                    <a:gd name="connsiteY43" fmla="*/ 383950 h 1118928"/>
                    <a:gd name="connsiteX44" fmla="*/ 233364 w 1074420"/>
                    <a:gd name="connsiteY44" fmla="*/ 310132 h 1118928"/>
                    <a:gd name="connsiteX45" fmla="*/ 178592 w 1074420"/>
                    <a:gd name="connsiteY45" fmla="*/ 314894 h 1118928"/>
                    <a:gd name="connsiteX46" fmla="*/ 11088 w 1074420"/>
                    <a:gd name="connsiteY46" fmla="*/ 220302 h 1118928"/>
                    <a:gd name="connsiteX47" fmla="*/ 22860 w 1074420"/>
                    <a:gd name="connsiteY47" fmla="*/ 132014 h 1118928"/>
                    <a:gd name="connsiteX48" fmla="*/ 0 w 1074420"/>
                    <a:gd name="connsiteY48" fmla="*/ 63434 h 1118928"/>
                    <a:gd name="connsiteX49" fmla="*/ 40780 w 1074420"/>
                    <a:gd name="connsiteY49" fmla="*/ 0 h 1118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074420" h="1118928">
                      <a:moveTo>
                        <a:pt x="40780" y="0"/>
                      </a:moveTo>
                      <a:lnTo>
                        <a:pt x="119064" y="67244"/>
                      </a:lnTo>
                      <a:lnTo>
                        <a:pt x="195264" y="62482"/>
                      </a:lnTo>
                      <a:lnTo>
                        <a:pt x="402432" y="188688"/>
                      </a:lnTo>
                      <a:lnTo>
                        <a:pt x="407192" y="110106"/>
                      </a:lnTo>
                      <a:lnTo>
                        <a:pt x="450056" y="195832"/>
                      </a:lnTo>
                      <a:lnTo>
                        <a:pt x="526256" y="205358"/>
                      </a:lnTo>
                      <a:lnTo>
                        <a:pt x="521496" y="260126"/>
                      </a:lnTo>
                      <a:lnTo>
                        <a:pt x="621776" y="201822"/>
                      </a:lnTo>
                      <a:lnTo>
                        <a:pt x="623888" y="202974"/>
                      </a:lnTo>
                      <a:lnTo>
                        <a:pt x="685800" y="269650"/>
                      </a:lnTo>
                      <a:lnTo>
                        <a:pt x="752476" y="274414"/>
                      </a:lnTo>
                      <a:lnTo>
                        <a:pt x="759620" y="360138"/>
                      </a:lnTo>
                      <a:lnTo>
                        <a:pt x="821532" y="405382"/>
                      </a:lnTo>
                      <a:lnTo>
                        <a:pt x="873920" y="398238"/>
                      </a:lnTo>
                      <a:lnTo>
                        <a:pt x="873920" y="453006"/>
                      </a:lnTo>
                      <a:lnTo>
                        <a:pt x="895352" y="469674"/>
                      </a:lnTo>
                      <a:lnTo>
                        <a:pt x="919164" y="450626"/>
                      </a:lnTo>
                      <a:lnTo>
                        <a:pt x="957264" y="512538"/>
                      </a:lnTo>
                      <a:lnTo>
                        <a:pt x="997744" y="488726"/>
                      </a:lnTo>
                      <a:lnTo>
                        <a:pt x="1026320" y="529206"/>
                      </a:lnTo>
                      <a:lnTo>
                        <a:pt x="1033464" y="529206"/>
                      </a:lnTo>
                      <a:lnTo>
                        <a:pt x="1059768" y="555510"/>
                      </a:lnTo>
                      <a:lnTo>
                        <a:pt x="1059180" y="558734"/>
                      </a:lnTo>
                      <a:lnTo>
                        <a:pt x="1028700" y="825434"/>
                      </a:lnTo>
                      <a:lnTo>
                        <a:pt x="1074420" y="954974"/>
                      </a:lnTo>
                      <a:lnTo>
                        <a:pt x="1051560" y="1069274"/>
                      </a:lnTo>
                      <a:lnTo>
                        <a:pt x="1020524" y="1118928"/>
                      </a:lnTo>
                      <a:lnTo>
                        <a:pt x="938212" y="1117374"/>
                      </a:lnTo>
                      <a:lnTo>
                        <a:pt x="838200" y="1034032"/>
                      </a:lnTo>
                      <a:lnTo>
                        <a:pt x="800100" y="1069750"/>
                      </a:lnTo>
                      <a:lnTo>
                        <a:pt x="647700" y="1067370"/>
                      </a:lnTo>
                      <a:lnTo>
                        <a:pt x="623888" y="981644"/>
                      </a:lnTo>
                      <a:lnTo>
                        <a:pt x="573880" y="931638"/>
                      </a:lnTo>
                      <a:lnTo>
                        <a:pt x="552448" y="922114"/>
                      </a:lnTo>
                      <a:lnTo>
                        <a:pt x="514352" y="862582"/>
                      </a:lnTo>
                      <a:lnTo>
                        <a:pt x="604840" y="774474"/>
                      </a:lnTo>
                      <a:lnTo>
                        <a:pt x="604840" y="726850"/>
                      </a:lnTo>
                      <a:lnTo>
                        <a:pt x="557212" y="705418"/>
                      </a:lnTo>
                      <a:lnTo>
                        <a:pt x="533400" y="607788"/>
                      </a:lnTo>
                      <a:lnTo>
                        <a:pt x="371476" y="529206"/>
                      </a:lnTo>
                      <a:lnTo>
                        <a:pt x="319088" y="526826"/>
                      </a:lnTo>
                      <a:lnTo>
                        <a:pt x="288132" y="498250"/>
                      </a:lnTo>
                      <a:lnTo>
                        <a:pt x="290512" y="383950"/>
                      </a:lnTo>
                      <a:lnTo>
                        <a:pt x="233364" y="310132"/>
                      </a:lnTo>
                      <a:lnTo>
                        <a:pt x="178592" y="314894"/>
                      </a:lnTo>
                      <a:lnTo>
                        <a:pt x="11088" y="220302"/>
                      </a:lnTo>
                      <a:lnTo>
                        <a:pt x="22860" y="132014"/>
                      </a:lnTo>
                      <a:lnTo>
                        <a:pt x="0" y="63434"/>
                      </a:lnTo>
                      <a:lnTo>
                        <a:pt x="407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8" name="フリーフォーム: 図形 1417">
                  <a:extLst>
                    <a:ext uri="{FF2B5EF4-FFF2-40B4-BE49-F238E27FC236}">
                      <a16:creationId xmlns:a16="http://schemas.microsoft.com/office/drawing/2014/main" id="{49CA289C-6E1D-436A-BFBF-31187A72534B}"/>
                    </a:ext>
                  </a:extLst>
                </p:cNvPr>
                <p:cNvSpPr/>
                <p:nvPr/>
              </p:nvSpPr>
              <p:spPr>
                <a:xfrm>
                  <a:off x="34048812" y="24251306"/>
                  <a:ext cx="403136" cy="347032"/>
                </a:xfrm>
                <a:custGeom>
                  <a:avLst/>
                  <a:gdLst>
                    <a:gd name="connsiteX0" fmla="*/ 226308 w 403136"/>
                    <a:gd name="connsiteY0" fmla="*/ 0 h 347032"/>
                    <a:gd name="connsiteX1" fmla="*/ 279288 w 403136"/>
                    <a:gd name="connsiteY1" fmla="*/ 73162 h 347032"/>
                    <a:gd name="connsiteX2" fmla="*/ 400732 w 403136"/>
                    <a:gd name="connsiteY2" fmla="*/ 268426 h 347032"/>
                    <a:gd name="connsiteX3" fmla="*/ 403112 w 403136"/>
                    <a:gd name="connsiteY3" fmla="*/ 347006 h 347032"/>
                    <a:gd name="connsiteX4" fmla="*/ 403136 w 403136"/>
                    <a:gd name="connsiteY4" fmla="*/ 347032 h 347032"/>
                    <a:gd name="connsiteX5" fmla="*/ 355488 w 403136"/>
                    <a:gd name="connsiteY5" fmla="*/ 299382 h 347032"/>
                    <a:gd name="connsiteX6" fmla="*/ 329292 w 403136"/>
                    <a:gd name="connsiteY6" fmla="*/ 277950 h 347032"/>
                    <a:gd name="connsiteX7" fmla="*/ 291196 w 403136"/>
                    <a:gd name="connsiteY7" fmla="*/ 308906 h 347032"/>
                    <a:gd name="connsiteX8" fmla="*/ 243568 w 403136"/>
                    <a:gd name="connsiteY8" fmla="*/ 270806 h 347032"/>
                    <a:gd name="connsiteX9" fmla="*/ 184036 w 403136"/>
                    <a:gd name="connsiteY9" fmla="*/ 292238 h 347032"/>
                    <a:gd name="connsiteX10" fmla="*/ 169752 w 403136"/>
                    <a:gd name="connsiteY10" fmla="*/ 266044 h 347032"/>
                    <a:gd name="connsiteX11" fmla="*/ 105456 w 403136"/>
                    <a:gd name="connsiteY11" fmla="*/ 266044 h 347032"/>
                    <a:gd name="connsiteX12" fmla="*/ 3064 w 403136"/>
                    <a:gd name="connsiteY12" fmla="*/ 185082 h 347032"/>
                    <a:gd name="connsiteX13" fmla="*/ 0 w 403136"/>
                    <a:gd name="connsiteY13" fmla="*/ 153770 h 347032"/>
                    <a:gd name="connsiteX14" fmla="*/ 58308 w 403136"/>
                    <a:gd name="connsiteY14" fmla="*/ 163174 h 347032"/>
                    <a:gd name="connsiteX15" fmla="*/ 134508 w 403136"/>
                    <a:gd name="connsiteY15" fmla="*/ 56494 h 347032"/>
                    <a:gd name="connsiteX16" fmla="*/ 226308 w 403136"/>
                    <a:gd name="connsiteY16" fmla="*/ 0 h 34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03136" h="347032">
                      <a:moveTo>
                        <a:pt x="226308" y="0"/>
                      </a:moveTo>
                      <a:lnTo>
                        <a:pt x="279288" y="73162"/>
                      </a:lnTo>
                      <a:lnTo>
                        <a:pt x="400732" y="268426"/>
                      </a:lnTo>
                      <a:cubicBezTo>
                        <a:pt x="401524" y="294618"/>
                        <a:pt x="402320" y="320814"/>
                        <a:pt x="403112" y="347006"/>
                      </a:cubicBezTo>
                      <a:lnTo>
                        <a:pt x="403136" y="347032"/>
                      </a:lnTo>
                      <a:lnTo>
                        <a:pt x="355488" y="299382"/>
                      </a:lnTo>
                      <a:lnTo>
                        <a:pt x="329292" y="277950"/>
                      </a:lnTo>
                      <a:lnTo>
                        <a:pt x="291196" y="308906"/>
                      </a:lnTo>
                      <a:lnTo>
                        <a:pt x="243568" y="270806"/>
                      </a:lnTo>
                      <a:lnTo>
                        <a:pt x="184036" y="292238"/>
                      </a:lnTo>
                      <a:lnTo>
                        <a:pt x="169752" y="266044"/>
                      </a:lnTo>
                      <a:lnTo>
                        <a:pt x="105456" y="266044"/>
                      </a:lnTo>
                      <a:lnTo>
                        <a:pt x="3064" y="185082"/>
                      </a:lnTo>
                      <a:lnTo>
                        <a:pt x="0" y="153770"/>
                      </a:lnTo>
                      <a:lnTo>
                        <a:pt x="58308" y="163174"/>
                      </a:lnTo>
                      <a:lnTo>
                        <a:pt x="134508" y="56494"/>
                      </a:lnTo>
                      <a:lnTo>
                        <a:pt x="2263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フリーフォーム: 図形 1418">
                  <a:extLst>
                    <a:ext uri="{FF2B5EF4-FFF2-40B4-BE49-F238E27FC236}">
                      <a16:creationId xmlns:a16="http://schemas.microsoft.com/office/drawing/2014/main" id="{DEB74D52-73E4-4A7E-A113-961F59A081B0}"/>
                    </a:ext>
                  </a:extLst>
                </p:cNvPr>
                <p:cNvSpPr/>
                <p:nvPr/>
              </p:nvSpPr>
              <p:spPr>
                <a:xfrm>
                  <a:off x="32633224" y="24143670"/>
                  <a:ext cx="739996" cy="649906"/>
                </a:xfrm>
                <a:custGeom>
                  <a:avLst/>
                  <a:gdLst>
                    <a:gd name="connsiteX0" fmla="*/ 527718 w 739996"/>
                    <a:gd name="connsiteY0" fmla="*/ 0 h 649906"/>
                    <a:gd name="connsiteX1" fmla="*/ 656838 w 739996"/>
                    <a:gd name="connsiteY1" fmla="*/ 112278 h 649906"/>
                    <a:gd name="connsiteX2" fmla="*/ 632840 w 739996"/>
                    <a:gd name="connsiteY2" fmla="*/ 149842 h 649906"/>
                    <a:gd name="connsiteX3" fmla="*/ 670940 w 739996"/>
                    <a:gd name="connsiteY3" fmla="*/ 180798 h 649906"/>
                    <a:gd name="connsiteX4" fmla="*/ 699514 w 739996"/>
                    <a:gd name="connsiteY4" fmla="*/ 192706 h 649906"/>
                    <a:gd name="connsiteX5" fmla="*/ 739996 w 739996"/>
                    <a:gd name="connsiteY5" fmla="*/ 211754 h 649906"/>
                    <a:gd name="connsiteX6" fmla="*/ 730470 w 739996"/>
                    <a:gd name="connsiteY6" fmla="*/ 252236 h 649906"/>
                    <a:gd name="connsiteX7" fmla="*/ 637600 w 739996"/>
                    <a:gd name="connsiteY7" fmla="*/ 226042 h 649906"/>
                    <a:gd name="connsiteX8" fmla="*/ 618552 w 739996"/>
                    <a:gd name="connsiteY8" fmla="*/ 302242 h 649906"/>
                    <a:gd name="connsiteX9" fmla="*/ 604264 w 739996"/>
                    <a:gd name="connsiteY9" fmla="*/ 345106 h 649906"/>
                    <a:gd name="connsiteX10" fmla="*/ 592356 w 739996"/>
                    <a:gd name="connsiteY10" fmla="*/ 359394 h 649906"/>
                    <a:gd name="connsiteX11" fmla="*/ 585214 w 739996"/>
                    <a:gd name="connsiteY11" fmla="*/ 387968 h 649906"/>
                    <a:gd name="connsiteX12" fmla="*/ 509014 w 739996"/>
                    <a:gd name="connsiteY12" fmla="*/ 499886 h 649906"/>
                    <a:gd name="connsiteX13" fmla="*/ 575688 w 739996"/>
                    <a:gd name="connsiteY13" fmla="*/ 523698 h 649906"/>
                    <a:gd name="connsiteX14" fmla="*/ 575688 w 739996"/>
                    <a:gd name="connsiteY14" fmla="*/ 549894 h 649906"/>
                    <a:gd name="connsiteX15" fmla="*/ 618552 w 739996"/>
                    <a:gd name="connsiteY15" fmla="*/ 590374 h 649906"/>
                    <a:gd name="connsiteX16" fmla="*/ 610162 w 739996"/>
                    <a:gd name="connsiteY16" fmla="*/ 642810 h 649906"/>
                    <a:gd name="connsiteX17" fmla="*/ 499488 w 739996"/>
                    <a:gd name="connsiteY17" fmla="*/ 614186 h 649906"/>
                    <a:gd name="connsiteX18" fmla="*/ 497108 w 739996"/>
                    <a:gd name="connsiteY18" fmla="*/ 649906 h 649906"/>
                    <a:gd name="connsiteX19" fmla="*/ 413764 w 739996"/>
                    <a:gd name="connsiteY19" fmla="*/ 604662 h 649906"/>
                    <a:gd name="connsiteX20" fmla="*/ 339944 w 739996"/>
                    <a:gd name="connsiteY20" fmla="*/ 623710 h 649906"/>
                    <a:gd name="connsiteX21" fmla="*/ 325656 w 739996"/>
                    <a:gd name="connsiteY21" fmla="*/ 583230 h 649906"/>
                    <a:gd name="connsiteX22" fmla="*/ 304226 w 739996"/>
                    <a:gd name="connsiteY22" fmla="*/ 552274 h 649906"/>
                    <a:gd name="connsiteX23" fmla="*/ 242314 w 739996"/>
                    <a:gd name="connsiteY23" fmla="*/ 549894 h 649906"/>
                    <a:gd name="connsiteX24" fmla="*/ 232788 w 739996"/>
                    <a:gd name="connsiteY24" fmla="*/ 528462 h 649906"/>
                    <a:gd name="connsiteX25" fmla="*/ 182782 w 739996"/>
                    <a:gd name="connsiteY25" fmla="*/ 507030 h 649906"/>
                    <a:gd name="connsiteX26" fmla="*/ 163732 w 739996"/>
                    <a:gd name="connsiteY26" fmla="*/ 468930 h 649906"/>
                    <a:gd name="connsiteX27" fmla="*/ 128014 w 739996"/>
                    <a:gd name="connsiteY27" fmla="*/ 449880 h 649906"/>
                    <a:gd name="connsiteX28" fmla="*/ 123252 w 739996"/>
                    <a:gd name="connsiteY28" fmla="*/ 426068 h 649906"/>
                    <a:gd name="connsiteX29" fmla="*/ 85152 w 739996"/>
                    <a:gd name="connsiteY29" fmla="*/ 418924 h 649906"/>
                    <a:gd name="connsiteX30" fmla="*/ 70864 w 739996"/>
                    <a:gd name="connsiteY30" fmla="*/ 392730 h 649906"/>
                    <a:gd name="connsiteX31" fmla="*/ 0 w 739996"/>
                    <a:gd name="connsiteY31" fmla="*/ 306460 h 649906"/>
                    <a:gd name="connsiteX32" fmla="*/ 10856 w 739996"/>
                    <a:gd name="connsiteY32" fmla="*/ 301290 h 649906"/>
                    <a:gd name="connsiteX33" fmla="*/ 26096 w 739996"/>
                    <a:gd name="connsiteY33" fmla="*/ 202230 h 649906"/>
                    <a:gd name="connsiteX34" fmla="*/ 12322 w 739996"/>
                    <a:gd name="connsiteY34" fmla="*/ 160906 h 649906"/>
                    <a:gd name="connsiteX35" fmla="*/ 99440 w 739996"/>
                    <a:gd name="connsiteY35" fmla="*/ 159368 h 649906"/>
                    <a:gd name="connsiteX36" fmla="*/ 125632 w 739996"/>
                    <a:gd name="connsiteY36" fmla="*/ 199850 h 649906"/>
                    <a:gd name="connsiteX37" fmla="*/ 161352 w 739996"/>
                    <a:gd name="connsiteY37" fmla="*/ 192706 h 649906"/>
                    <a:gd name="connsiteX38" fmla="*/ 225644 w 739996"/>
                    <a:gd name="connsiteY38" fmla="*/ 218898 h 649906"/>
                    <a:gd name="connsiteX39" fmla="*/ 268508 w 739996"/>
                    <a:gd name="connsiteY39" fmla="*/ 211754 h 649906"/>
                    <a:gd name="connsiteX40" fmla="*/ 332800 w 739996"/>
                    <a:gd name="connsiteY40" fmla="*/ 126030 h 649906"/>
                    <a:gd name="connsiteX41" fmla="*/ 356614 w 739996"/>
                    <a:gd name="connsiteY41" fmla="*/ 161750 h 649906"/>
                    <a:gd name="connsiteX42" fmla="*/ 413764 w 739996"/>
                    <a:gd name="connsiteY42" fmla="*/ 133174 h 649906"/>
                    <a:gd name="connsiteX43" fmla="*/ 501870 w 739996"/>
                    <a:gd name="connsiteY43" fmla="*/ 137936 h 649906"/>
                    <a:gd name="connsiteX44" fmla="*/ 463770 w 739996"/>
                    <a:gd name="connsiteY44" fmla="*/ 87930 h 649906"/>
                    <a:gd name="connsiteX45" fmla="*/ 527718 w 739996"/>
                    <a:gd name="connsiteY45" fmla="*/ 0 h 649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39996" h="649906">
                      <a:moveTo>
                        <a:pt x="527718" y="0"/>
                      </a:moveTo>
                      <a:lnTo>
                        <a:pt x="656838" y="112278"/>
                      </a:lnTo>
                      <a:lnTo>
                        <a:pt x="632840" y="149842"/>
                      </a:lnTo>
                      <a:lnTo>
                        <a:pt x="670940" y="180798"/>
                      </a:lnTo>
                      <a:lnTo>
                        <a:pt x="699514" y="192706"/>
                      </a:lnTo>
                      <a:lnTo>
                        <a:pt x="739996" y="211754"/>
                      </a:lnTo>
                      <a:lnTo>
                        <a:pt x="730470" y="252236"/>
                      </a:lnTo>
                      <a:lnTo>
                        <a:pt x="637600" y="226042"/>
                      </a:lnTo>
                      <a:lnTo>
                        <a:pt x="618552" y="302242"/>
                      </a:lnTo>
                      <a:lnTo>
                        <a:pt x="604264" y="345106"/>
                      </a:lnTo>
                      <a:lnTo>
                        <a:pt x="592356" y="359394"/>
                      </a:lnTo>
                      <a:lnTo>
                        <a:pt x="585214" y="387968"/>
                      </a:lnTo>
                      <a:lnTo>
                        <a:pt x="509014" y="499886"/>
                      </a:lnTo>
                      <a:lnTo>
                        <a:pt x="575688" y="523698"/>
                      </a:lnTo>
                      <a:lnTo>
                        <a:pt x="575688" y="549894"/>
                      </a:lnTo>
                      <a:lnTo>
                        <a:pt x="618552" y="590374"/>
                      </a:lnTo>
                      <a:lnTo>
                        <a:pt x="610162" y="642810"/>
                      </a:lnTo>
                      <a:lnTo>
                        <a:pt x="499488" y="614186"/>
                      </a:lnTo>
                      <a:lnTo>
                        <a:pt x="497108" y="649906"/>
                      </a:lnTo>
                      <a:lnTo>
                        <a:pt x="413764" y="604662"/>
                      </a:lnTo>
                      <a:lnTo>
                        <a:pt x="339944" y="623710"/>
                      </a:lnTo>
                      <a:lnTo>
                        <a:pt x="325656" y="583230"/>
                      </a:lnTo>
                      <a:lnTo>
                        <a:pt x="304226" y="552274"/>
                      </a:lnTo>
                      <a:lnTo>
                        <a:pt x="242314" y="549894"/>
                      </a:lnTo>
                      <a:lnTo>
                        <a:pt x="232788" y="528462"/>
                      </a:lnTo>
                      <a:lnTo>
                        <a:pt x="182782" y="507030"/>
                      </a:lnTo>
                      <a:lnTo>
                        <a:pt x="163732" y="468930"/>
                      </a:lnTo>
                      <a:lnTo>
                        <a:pt x="128014" y="449880"/>
                      </a:lnTo>
                      <a:lnTo>
                        <a:pt x="123252" y="426068"/>
                      </a:lnTo>
                      <a:lnTo>
                        <a:pt x="85152" y="418924"/>
                      </a:lnTo>
                      <a:lnTo>
                        <a:pt x="70864" y="392730"/>
                      </a:lnTo>
                      <a:lnTo>
                        <a:pt x="0" y="306460"/>
                      </a:lnTo>
                      <a:lnTo>
                        <a:pt x="10856" y="301290"/>
                      </a:lnTo>
                      <a:lnTo>
                        <a:pt x="26096" y="202230"/>
                      </a:lnTo>
                      <a:lnTo>
                        <a:pt x="12322" y="160906"/>
                      </a:lnTo>
                      <a:lnTo>
                        <a:pt x="99440" y="159368"/>
                      </a:lnTo>
                      <a:lnTo>
                        <a:pt x="125632" y="199850"/>
                      </a:lnTo>
                      <a:lnTo>
                        <a:pt x="161352" y="192706"/>
                      </a:lnTo>
                      <a:lnTo>
                        <a:pt x="225644" y="218898"/>
                      </a:lnTo>
                      <a:lnTo>
                        <a:pt x="268508" y="211754"/>
                      </a:lnTo>
                      <a:lnTo>
                        <a:pt x="332800" y="126030"/>
                      </a:lnTo>
                      <a:lnTo>
                        <a:pt x="356614" y="161750"/>
                      </a:lnTo>
                      <a:lnTo>
                        <a:pt x="413764" y="133174"/>
                      </a:lnTo>
                      <a:lnTo>
                        <a:pt x="501870" y="137936"/>
                      </a:lnTo>
                      <a:lnTo>
                        <a:pt x="463770" y="87930"/>
                      </a:lnTo>
                      <a:lnTo>
                        <a:pt x="5277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0" name="フリーフォーム: 図形 1419">
                  <a:extLst>
                    <a:ext uri="{FF2B5EF4-FFF2-40B4-BE49-F238E27FC236}">
                      <a16:creationId xmlns:a16="http://schemas.microsoft.com/office/drawing/2014/main" id="{F4FA9387-7FC7-4BE2-8C39-E34A9EDF3707}"/>
                    </a:ext>
                  </a:extLst>
                </p:cNvPr>
                <p:cNvSpPr/>
                <p:nvPr/>
              </p:nvSpPr>
              <p:spPr>
                <a:xfrm>
                  <a:off x="32445960" y="24450130"/>
                  <a:ext cx="451068" cy="603002"/>
                </a:xfrm>
                <a:custGeom>
                  <a:avLst/>
                  <a:gdLst>
                    <a:gd name="connsiteX0" fmla="*/ 187264 w 451068"/>
                    <a:gd name="connsiteY0" fmla="*/ 0 h 603002"/>
                    <a:gd name="connsiteX1" fmla="*/ 258128 w 451068"/>
                    <a:gd name="connsiteY1" fmla="*/ 86270 h 603002"/>
                    <a:gd name="connsiteX2" fmla="*/ 272416 w 451068"/>
                    <a:gd name="connsiteY2" fmla="*/ 112464 h 603002"/>
                    <a:gd name="connsiteX3" fmla="*/ 310516 w 451068"/>
                    <a:gd name="connsiteY3" fmla="*/ 119608 h 603002"/>
                    <a:gd name="connsiteX4" fmla="*/ 315278 w 451068"/>
                    <a:gd name="connsiteY4" fmla="*/ 143420 h 603002"/>
                    <a:gd name="connsiteX5" fmla="*/ 350996 w 451068"/>
                    <a:gd name="connsiteY5" fmla="*/ 162470 h 603002"/>
                    <a:gd name="connsiteX6" fmla="*/ 370046 w 451068"/>
                    <a:gd name="connsiteY6" fmla="*/ 200570 h 603002"/>
                    <a:gd name="connsiteX7" fmla="*/ 420052 w 451068"/>
                    <a:gd name="connsiteY7" fmla="*/ 222002 h 603002"/>
                    <a:gd name="connsiteX8" fmla="*/ 429578 w 451068"/>
                    <a:gd name="connsiteY8" fmla="*/ 243434 h 603002"/>
                    <a:gd name="connsiteX9" fmla="*/ 451068 w 451068"/>
                    <a:gd name="connsiteY9" fmla="*/ 244260 h 603002"/>
                    <a:gd name="connsiteX10" fmla="*/ 448628 w 451068"/>
                    <a:gd name="connsiteY10" fmla="*/ 283914 h 603002"/>
                    <a:gd name="connsiteX11" fmla="*/ 405764 w 451068"/>
                    <a:gd name="connsiteY11" fmla="*/ 300582 h 603002"/>
                    <a:gd name="connsiteX12" fmla="*/ 396240 w 451068"/>
                    <a:gd name="connsiteY12" fmla="*/ 429170 h 603002"/>
                    <a:gd name="connsiteX13" fmla="*/ 343852 w 451068"/>
                    <a:gd name="connsiteY13" fmla="*/ 476794 h 603002"/>
                    <a:gd name="connsiteX14" fmla="*/ 327184 w 451068"/>
                    <a:gd name="connsiteY14" fmla="*/ 555376 h 603002"/>
                    <a:gd name="connsiteX15" fmla="*/ 200978 w 451068"/>
                    <a:gd name="connsiteY15" fmla="*/ 562520 h 603002"/>
                    <a:gd name="connsiteX16" fmla="*/ 181928 w 451068"/>
                    <a:gd name="connsiteY16" fmla="*/ 603002 h 603002"/>
                    <a:gd name="connsiteX17" fmla="*/ 79534 w 451068"/>
                    <a:gd name="connsiteY17" fmla="*/ 545850 h 603002"/>
                    <a:gd name="connsiteX18" fmla="*/ 81916 w 451068"/>
                    <a:gd name="connsiteY18" fmla="*/ 505370 h 603002"/>
                    <a:gd name="connsiteX19" fmla="*/ 58104 w 451068"/>
                    <a:gd name="connsiteY19" fmla="*/ 502990 h 603002"/>
                    <a:gd name="connsiteX20" fmla="*/ 3432 w 451068"/>
                    <a:gd name="connsiteY20" fmla="*/ 549660 h 603002"/>
                    <a:gd name="connsiteX21" fmla="*/ 0 w 451068"/>
                    <a:gd name="connsiteY21" fmla="*/ 467270 h 603002"/>
                    <a:gd name="connsiteX22" fmla="*/ 91440 w 451068"/>
                    <a:gd name="connsiteY22" fmla="*/ 345350 h 603002"/>
                    <a:gd name="connsiteX23" fmla="*/ 83820 w 451068"/>
                    <a:gd name="connsiteY23" fmla="*/ 284390 h 603002"/>
                    <a:gd name="connsiteX24" fmla="*/ 68580 w 451068"/>
                    <a:gd name="connsiteY24" fmla="*/ 192950 h 603002"/>
                    <a:gd name="connsiteX25" fmla="*/ 38100 w 451068"/>
                    <a:gd name="connsiteY25" fmla="*/ 124370 h 603002"/>
                    <a:gd name="connsiteX26" fmla="*/ 38100 w 451068"/>
                    <a:gd name="connsiteY26" fmla="*/ 71030 h 603002"/>
                    <a:gd name="connsiteX27" fmla="*/ 187264 w 451068"/>
                    <a:gd name="connsiteY27" fmla="*/ 0 h 60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51068" h="603002">
                      <a:moveTo>
                        <a:pt x="187264" y="0"/>
                      </a:moveTo>
                      <a:lnTo>
                        <a:pt x="258128" y="86270"/>
                      </a:lnTo>
                      <a:lnTo>
                        <a:pt x="272416" y="112464"/>
                      </a:lnTo>
                      <a:lnTo>
                        <a:pt x="310516" y="119608"/>
                      </a:lnTo>
                      <a:lnTo>
                        <a:pt x="315278" y="143420"/>
                      </a:lnTo>
                      <a:lnTo>
                        <a:pt x="350996" y="162470"/>
                      </a:lnTo>
                      <a:lnTo>
                        <a:pt x="370046" y="200570"/>
                      </a:lnTo>
                      <a:lnTo>
                        <a:pt x="420052" y="222002"/>
                      </a:lnTo>
                      <a:lnTo>
                        <a:pt x="429578" y="243434"/>
                      </a:lnTo>
                      <a:lnTo>
                        <a:pt x="451068" y="244260"/>
                      </a:lnTo>
                      <a:lnTo>
                        <a:pt x="448628" y="283914"/>
                      </a:lnTo>
                      <a:lnTo>
                        <a:pt x="405764" y="300582"/>
                      </a:lnTo>
                      <a:lnTo>
                        <a:pt x="396240" y="429170"/>
                      </a:lnTo>
                      <a:lnTo>
                        <a:pt x="343852" y="476794"/>
                      </a:lnTo>
                      <a:lnTo>
                        <a:pt x="327184" y="555376"/>
                      </a:lnTo>
                      <a:lnTo>
                        <a:pt x="200978" y="562520"/>
                      </a:lnTo>
                      <a:lnTo>
                        <a:pt x="181928" y="603002"/>
                      </a:lnTo>
                      <a:lnTo>
                        <a:pt x="79534" y="545850"/>
                      </a:lnTo>
                      <a:lnTo>
                        <a:pt x="81916" y="505370"/>
                      </a:lnTo>
                      <a:lnTo>
                        <a:pt x="58104" y="502990"/>
                      </a:lnTo>
                      <a:lnTo>
                        <a:pt x="3432" y="549660"/>
                      </a:lnTo>
                      <a:lnTo>
                        <a:pt x="0" y="467270"/>
                      </a:lnTo>
                      <a:lnTo>
                        <a:pt x="91440" y="345350"/>
                      </a:lnTo>
                      <a:lnTo>
                        <a:pt x="83820" y="284390"/>
                      </a:lnTo>
                      <a:lnTo>
                        <a:pt x="68580" y="192950"/>
                      </a:lnTo>
                      <a:lnTo>
                        <a:pt x="38100" y="124370"/>
                      </a:lnTo>
                      <a:lnTo>
                        <a:pt x="38100" y="71030"/>
                      </a:lnTo>
                      <a:lnTo>
                        <a:pt x="1872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6FF62112-94D0-474F-8CBA-104C4DCD385B}"/>
                    </a:ext>
                  </a:extLst>
                </p:cNvPr>
                <p:cNvSpPr/>
                <p:nvPr/>
              </p:nvSpPr>
              <p:spPr>
                <a:xfrm>
                  <a:off x="32788296" y="24694390"/>
                  <a:ext cx="513484" cy="537334"/>
                </a:xfrm>
                <a:custGeom>
                  <a:avLst/>
                  <a:gdLst>
                    <a:gd name="connsiteX0" fmla="*/ 108732 w 513484"/>
                    <a:gd name="connsiteY0" fmla="*/ 0 h 537334"/>
                    <a:gd name="connsiteX1" fmla="*/ 149154 w 513484"/>
                    <a:gd name="connsiteY1" fmla="*/ 1554 h 537334"/>
                    <a:gd name="connsiteX2" fmla="*/ 170584 w 513484"/>
                    <a:gd name="connsiteY2" fmla="*/ 32510 h 537334"/>
                    <a:gd name="connsiteX3" fmla="*/ 184872 w 513484"/>
                    <a:gd name="connsiteY3" fmla="*/ 72990 h 537334"/>
                    <a:gd name="connsiteX4" fmla="*/ 258692 w 513484"/>
                    <a:gd name="connsiteY4" fmla="*/ 53942 h 537334"/>
                    <a:gd name="connsiteX5" fmla="*/ 342036 w 513484"/>
                    <a:gd name="connsiteY5" fmla="*/ 99186 h 537334"/>
                    <a:gd name="connsiteX6" fmla="*/ 344416 w 513484"/>
                    <a:gd name="connsiteY6" fmla="*/ 63466 h 537334"/>
                    <a:gd name="connsiteX7" fmla="*/ 455090 w 513484"/>
                    <a:gd name="connsiteY7" fmla="*/ 92090 h 537334"/>
                    <a:gd name="connsiteX8" fmla="*/ 453954 w 513484"/>
                    <a:gd name="connsiteY8" fmla="*/ 99186 h 537334"/>
                    <a:gd name="connsiteX9" fmla="*/ 489672 w 513484"/>
                    <a:gd name="connsiteY9" fmla="*/ 127760 h 537334"/>
                    <a:gd name="connsiteX10" fmla="*/ 489672 w 513484"/>
                    <a:gd name="connsiteY10" fmla="*/ 130142 h 537334"/>
                    <a:gd name="connsiteX11" fmla="*/ 513484 w 513484"/>
                    <a:gd name="connsiteY11" fmla="*/ 194434 h 537334"/>
                    <a:gd name="connsiteX12" fmla="*/ 473004 w 513484"/>
                    <a:gd name="connsiteY12" fmla="*/ 239678 h 537334"/>
                    <a:gd name="connsiteX13" fmla="*/ 477768 w 513484"/>
                    <a:gd name="connsiteY13" fmla="*/ 325404 h 537334"/>
                    <a:gd name="connsiteX14" fmla="*/ 449192 w 513484"/>
                    <a:gd name="connsiteY14" fmla="*/ 375410 h 537334"/>
                    <a:gd name="connsiteX15" fmla="*/ 430142 w 513484"/>
                    <a:gd name="connsiteY15" fmla="*/ 442086 h 537334"/>
                    <a:gd name="connsiteX16" fmla="*/ 434904 w 513484"/>
                    <a:gd name="connsiteY16" fmla="*/ 537334 h 537334"/>
                    <a:gd name="connsiteX17" fmla="*/ 346798 w 513484"/>
                    <a:gd name="connsiteY17" fmla="*/ 537334 h 537334"/>
                    <a:gd name="connsiteX18" fmla="*/ 311080 w 513484"/>
                    <a:gd name="connsiteY18" fmla="*/ 506378 h 537334"/>
                    <a:gd name="connsiteX19" fmla="*/ 211068 w 513484"/>
                    <a:gd name="connsiteY19" fmla="*/ 403986 h 537334"/>
                    <a:gd name="connsiteX20" fmla="*/ 165824 w 513484"/>
                    <a:gd name="connsiteY20" fmla="*/ 318260 h 537334"/>
                    <a:gd name="connsiteX21" fmla="*/ 127724 w 513484"/>
                    <a:gd name="connsiteY21" fmla="*/ 296830 h 537334"/>
                    <a:gd name="connsiteX22" fmla="*/ 56284 w 513484"/>
                    <a:gd name="connsiteY22" fmla="*/ 239678 h 537334"/>
                    <a:gd name="connsiteX23" fmla="*/ 0 w 513484"/>
                    <a:gd name="connsiteY23" fmla="*/ 239678 h 537334"/>
                    <a:gd name="connsiteX24" fmla="*/ 1516 w 513484"/>
                    <a:gd name="connsiteY24" fmla="*/ 232534 h 537334"/>
                    <a:gd name="connsiteX25" fmla="*/ 53904 w 513484"/>
                    <a:gd name="connsiteY25" fmla="*/ 184910 h 537334"/>
                    <a:gd name="connsiteX26" fmla="*/ 63428 w 513484"/>
                    <a:gd name="connsiteY26" fmla="*/ 56322 h 537334"/>
                    <a:gd name="connsiteX27" fmla="*/ 106292 w 513484"/>
                    <a:gd name="connsiteY27" fmla="*/ 39654 h 537334"/>
                    <a:gd name="connsiteX28" fmla="*/ 108732 w 513484"/>
                    <a:gd name="connsiteY28" fmla="*/ 0 h 53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3484" h="537334">
                      <a:moveTo>
                        <a:pt x="108732" y="0"/>
                      </a:moveTo>
                      <a:lnTo>
                        <a:pt x="149154" y="1554"/>
                      </a:lnTo>
                      <a:lnTo>
                        <a:pt x="170584" y="32510"/>
                      </a:lnTo>
                      <a:lnTo>
                        <a:pt x="184872" y="72990"/>
                      </a:lnTo>
                      <a:lnTo>
                        <a:pt x="258692" y="53942"/>
                      </a:lnTo>
                      <a:lnTo>
                        <a:pt x="342036" y="99186"/>
                      </a:lnTo>
                      <a:lnTo>
                        <a:pt x="344416" y="63466"/>
                      </a:lnTo>
                      <a:lnTo>
                        <a:pt x="455090" y="92090"/>
                      </a:lnTo>
                      <a:lnTo>
                        <a:pt x="453954" y="99186"/>
                      </a:lnTo>
                      <a:lnTo>
                        <a:pt x="489672" y="127760"/>
                      </a:lnTo>
                      <a:lnTo>
                        <a:pt x="489672" y="130142"/>
                      </a:lnTo>
                      <a:lnTo>
                        <a:pt x="513484" y="194434"/>
                      </a:lnTo>
                      <a:lnTo>
                        <a:pt x="473004" y="239678"/>
                      </a:lnTo>
                      <a:lnTo>
                        <a:pt x="477768" y="325404"/>
                      </a:lnTo>
                      <a:lnTo>
                        <a:pt x="449192" y="375410"/>
                      </a:lnTo>
                      <a:lnTo>
                        <a:pt x="430142" y="442086"/>
                      </a:lnTo>
                      <a:lnTo>
                        <a:pt x="434904" y="537334"/>
                      </a:lnTo>
                      <a:lnTo>
                        <a:pt x="346798" y="537334"/>
                      </a:lnTo>
                      <a:lnTo>
                        <a:pt x="311080" y="506378"/>
                      </a:lnTo>
                      <a:lnTo>
                        <a:pt x="211068" y="403986"/>
                      </a:lnTo>
                      <a:lnTo>
                        <a:pt x="165824" y="318260"/>
                      </a:lnTo>
                      <a:lnTo>
                        <a:pt x="127724" y="296830"/>
                      </a:lnTo>
                      <a:lnTo>
                        <a:pt x="56284" y="239678"/>
                      </a:lnTo>
                      <a:lnTo>
                        <a:pt x="0" y="239678"/>
                      </a:lnTo>
                      <a:lnTo>
                        <a:pt x="1516" y="232534"/>
                      </a:lnTo>
                      <a:lnTo>
                        <a:pt x="53904" y="184910"/>
                      </a:lnTo>
                      <a:lnTo>
                        <a:pt x="63428" y="56322"/>
                      </a:lnTo>
                      <a:lnTo>
                        <a:pt x="106292" y="39654"/>
                      </a:lnTo>
                      <a:lnTo>
                        <a:pt x="1087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6396066F-6ED2-4060-9220-5B1CFA93695F}"/>
                    </a:ext>
                  </a:extLst>
                </p:cNvPr>
                <p:cNvSpPr/>
                <p:nvPr/>
              </p:nvSpPr>
              <p:spPr>
                <a:xfrm>
                  <a:off x="32407860" y="24934068"/>
                  <a:ext cx="886778" cy="1278732"/>
                </a:xfrm>
                <a:custGeom>
                  <a:avLst/>
                  <a:gdLst>
                    <a:gd name="connsiteX0" fmla="*/ 380436 w 886778"/>
                    <a:gd name="connsiteY0" fmla="*/ 0 h 1278732"/>
                    <a:gd name="connsiteX1" fmla="*/ 436720 w 886778"/>
                    <a:gd name="connsiteY1" fmla="*/ 0 h 1278732"/>
                    <a:gd name="connsiteX2" fmla="*/ 508160 w 886778"/>
                    <a:gd name="connsiteY2" fmla="*/ 57152 h 1278732"/>
                    <a:gd name="connsiteX3" fmla="*/ 546260 w 886778"/>
                    <a:gd name="connsiteY3" fmla="*/ 78582 h 1278732"/>
                    <a:gd name="connsiteX4" fmla="*/ 591504 w 886778"/>
                    <a:gd name="connsiteY4" fmla="*/ 164308 h 1278732"/>
                    <a:gd name="connsiteX5" fmla="*/ 691516 w 886778"/>
                    <a:gd name="connsiteY5" fmla="*/ 266700 h 1278732"/>
                    <a:gd name="connsiteX6" fmla="*/ 727234 w 886778"/>
                    <a:gd name="connsiteY6" fmla="*/ 297656 h 1278732"/>
                    <a:gd name="connsiteX7" fmla="*/ 815340 w 886778"/>
                    <a:gd name="connsiteY7" fmla="*/ 297656 h 1278732"/>
                    <a:gd name="connsiteX8" fmla="*/ 815158 w 886778"/>
                    <a:gd name="connsiteY8" fmla="*/ 294014 h 1278732"/>
                    <a:gd name="connsiteX9" fmla="*/ 817720 w 886778"/>
                    <a:gd name="connsiteY9" fmla="*/ 297656 h 1278732"/>
                    <a:gd name="connsiteX10" fmla="*/ 798672 w 886778"/>
                    <a:gd name="connsiteY10" fmla="*/ 354808 h 1278732"/>
                    <a:gd name="connsiteX11" fmla="*/ 779620 w 886778"/>
                    <a:gd name="connsiteY11" fmla="*/ 383382 h 1278732"/>
                    <a:gd name="connsiteX12" fmla="*/ 782004 w 886778"/>
                    <a:gd name="connsiteY12" fmla="*/ 442912 h 1278732"/>
                    <a:gd name="connsiteX13" fmla="*/ 836772 w 886778"/>
                    <a:gd name="connsiteY13" fmla="*/ 440532 h 1278732"/>
                    <a:gd name="connsiteX14" fmla="*/ 862964 w 886778"/>
                    <a:gd name="connsiteY14" fmla="*/ 492920 h 1278732"/>
                    <a:gd name="connsiteX15" fmla="*/ 860584 w 886778"/>
                    <a:gd name="connsiteY15" fmla="*/ 547688 h 1278732"/>
                    <a:gd name="connsiteX16" fmla="*/ 886778 w 886778"/>
                    <a:gd name="connsiteY16" fmla="*/ 604838 h 1278732"/>
                    <a:gd name="connsiteX17" fmla="*/ 870108 w 886778"/>
                    <a:gd name="connsiteY17" fmla="*/ 831056 h 1278732"/>
                    <a:gd name="connsiteX18" fmla="*/ 867728 w 886778"/>
                    <a:gd name="connsiteY18" fmla="*/ 852488 h 1278732"/>
                    <a:gd name="connsiteX19" fmla="*/ 846296 w 886778"/>
                    <a:gd name="connsiteY19" fmla="*/ 881064 h 1278732"/>
                    <a:gd name="connsiteX20" fmla="*/ 841534 w 886778"/>
                    <a:gd name="connsiteY20" fmla="*/ 907256 h 1278732"/>
                    <a:gd name="connsiteX21" fmla="*/ 877252 w 886778"/>
                    <a:gd name="connsiteY21" fmla="*/ 952500 h 1278732"/>
                    <a:gd name="connsiteX22" fmla="*/ 880550 w 886778"/>
                    <a:gd name="connsiteY22" fmla="*/ 956730 h 1278732"/>
                    <a:gd name="connsiteX23" fmla="*/ 876300 w 886778"/>
                    <a:gd name="connsiteY23" fmla="*/ 958692 h 1278732"/>
                    <a:gd name="connsiteX24" fmla="*/ 853440 w 886778"/>
                    <a:gd name="connsiteY24" fmla="*/ 1118712 h 1278732"/>
                    <a:gd name="connsiteX25" fmla="*/ 769620 w 886778"/>
                    <a:gd name="connsiteY25" fmla="*/ 1179672 h 1278732"/>
                    <a:gd name="connsiteX26" fmla="*/ 655320 w 886778"/>
                    <a:gd name="connsiteY26" fmla="*/ 1278732 h 1278732"/>
                    <a:gd name="connsiteX27" fmla="*/ 579120 w 886778"/>
                    <a:gd name="connsiteY27" fmla="*/ 1278732 h 1278732"/>
                    <a:gd name="connsiteX28" fmla="*/ 609600 w 886778"/>
                    <a:gd name="connsiteY28" fmla="*/ 1156812 h 1278732"/>
                    <a:gd name="connsiteX29" fmla="*/ 518160 w 886778"/>
                    <a:gd name="connsiteY29" fmla="*/ 1027272 h 1278732"/>
                    <a:gd name="connsiteX30" fmla="*/ 403860 w 886778"/>
                    <a:gd name="connsiteY30" fmla="*/ 1004412 h 1278732"/>
                    <a:gd name="connsiteX31" fmla="*/ 335280 w 886778"/>
                    <a:gd name="connsiteY31" fmla="*/ 1072992 h 1278732"/>
                    <a:gd name="connsiteX32" fmla="*/ 266700 w 886778"/>
                    <a:gd name="connsiteY32" fmla="*/ 1034892 h 1278732"/>
                    <a:gd name="connsiteX33" fmla="*/ 205740 w 886778"/>
                    <a:gd name="connsiteY33" fmla="*/ 1042512 h 1278732"/>
                    <a:gd name="connsiteX34" fmla="*/ 228600 w 886778"/>
                    <a:gd name="connsiteY34" fmla="*/ 1141572 h 1278732"/>
                    <a:gd name="connsiteX35" fmla="*/ 167640 w 886778"/>
                    <a:gd name="connsiteY35" fmla="*/ 1225392 h 1278732"/>
                    <a:gd name="connsiteX36" fmla="*/ 60960 w 886778"/>
                    <a:gd name="connsiteY36" fmla="*/ 1210152 h 1278732"/>
                    <a:gd name="connsiteX37" fmla="*/ 45720 w 886778"/>
                    <a:gd name="connsiteY37" fmla="*/ 1042512 h 1278732"/>
                    <a:gd name="connsiteX38" fmla="*/ 91440 w 886778"/>
                    <a:gd name="connsiteY38" fmla="*/ 996792 h 1278732"/>
                    <a:gd name="connsiteX39" fmla="*/ 76200 w 886778"/>
                    <a:gd name="connsiteY39" fmla="*/ 813912 h 1278732"/>
                    <a:gd name="connsiteX40" fmla="*/ 0 w 886778"/>
                    <a:gd name="connsiteY40" fmla="*/ 798672 h 1278732"/>
                    <a:gd name="connsiteX41" fmla="*/ 0 w 886778"/>
                    <a:gd name="connsiteY41" fmla="*/ 737712 h 1278732"/>
                    <a:gd name="connsiteX42" fmla="*/ 60960 w 886778"/>
                    <a:gd name="connsiteY42" fmla="*/ 676752 h 1278732"/>
                    <a:gd name="connsiteX43" fmla="*/ 83820 w 886778"/>
                    <a:gd name="connsiteY43" fmla="*/ 371952 h 1278732"/>
                    <a:gd name="connsiteX44" fmla="*/ 121920 w 886778"/>
                    <a:gd name="connsiteY44" fmla="*/ 341472 h 1278732"/>
                    <a:gd name="connsiteX45" fmla="*/ 106680 w 886778"/>
                    <a:gd name="connsiteY45" fmla="*/ 227172 h 1278732"/>
                    <a:gd name="connsiteX46" fmla="*/ 45720 w 886778"/>
                    <a:gd name="connsiteY46" fmla="*/ 166212 h 1278732"/>
                    <a:gd name="connsiteX47" fmla="*/ 41532 w 886778"/>
                    <a:gd name="connsiteY47" fmla="*/ 65722 h 1278732"/>
                    <a:gd name="connsiteX48" fmla="*/ 96204 w 886778"/>
                    <a:gd name="connsiteY48" fmla="*/ 19052 h 1278732"/>
                    <a:gd name="connsiteX49" fmla="*/ 120016 w 886778"/>
                    <a:gd name="connsiteY49" fmla="*/ 21432 h 1278732"/>
                    <a:gd name="connsiteX50" fmla="*/ 117634 w 886778"/>
                    <a:gd name="connsiteY50" fmla="*/ 61912 h 1278732"/>
                    <a:gd name="connsiteX51" fmla="*/ 220028 w 886778"/>
                    <a:gd name="connsiteY51" fmla="*/ 119064 h 1278732"/>
                    <a:gd name="connsiteX52" fmla="*/ 239078 w 886778"/>
                    <a:gd name="connsiteY52" fmla="*/ 78582 h 1278732"/>
                    <a:gd name="connsiteX53" fmla="*/ 365284 w 886778"/>
                    <a:gd name="connsiteY53" fmla="*/ 71438 h 1278732"/>
                    <a:gd name="connsiteX54" fmla="*/ 380436 w 886778"/>
                    <a:gd name="connsiteY54" fmla="*/ 0 h 1278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886778" h="1278732">
                      <a:moveTo>
                        <a:pt x="380436" y="0"/>
                      </a:moveTo>
                      <a:lnTo>
                        <a:pt x="436720" y="0"/>
                      </a:lnTo>
                      <a:lnTo>
                        <a:pt x="508160" y="57152"/>
                      </a:lnTo>
                      <a:lnTo>
                        <a:pt x="546260" y="78582"/>
                      </a:lnTo>
                      <a:lnTo>
                        <a:pt x="591504" y="164308"/>
                      </a:lnTo>
                      <a:lnTo>
                        <a:pt x="691516" y="266700"/>
                      </a:lnTo>
                      <a:lnTo>
                        <a:pt x="727234" y="297656"/>
                      </a:lnTo>
                      <a:lnTo>
                        <a:pt x="815340" y="297656"/>
                      </a:lnTo>
                      <a:lnTo>
                        <a:pt x="815158" y="294014"/>
                      </a:lnTo>
                      <a:lnTo>
                        <a:pt x="817720" y="297656"/>
                      </a:lnTo>
                      <a:lnTo>
                        <a:pt x="798672" y="354808"/>
                      </a:lnTo>
                      <a:lnTo>
                        <a:pt x="779620" y="383382"/>
                      </a:lnTo>
                      <a:lnTo>
                        <a:pt x="782004" y="442912"/>
                      </a:lnTo>
                      <a:lnTo>
                        <a:pt x="836772" y="440532"/>
                      </a:lnTo>
                      <a:lnTo>
                        <a:pt x="862964" y="492920"/>
                      </a:lnTo>
                      <a:lnTo>
                        <a:pt x="860584" y="547688"/>
                      </a:lnTo>
                      <a:lnTo>
                        <a:pt x="886778" y="604838"/>
                      </a:lnTo>
                      <a:lnTo>
                        <a:pt x="870108" y="831056"/>
                      </a:lnTo>
                      <a:lnTo>
                        <a:pt x="867728" y="852488"/>
                      </a:lnTo>
                      <a:lnTo>
                        <a:pt x="846296" y="881064"/>
                      </a:lnTo>
                      <a:lnTo>
                        <a:pt x="841534" y="907256"/>
                      </a:lnTo>
                      <a:lnTo>
                        <a:pt x="877252" y="952500"/>
                      </a:lnTo>
                      <a:lnTo>
                        <a:pt x="880550" y="956730"/>
                      </a:lnTo>
                      <a:lnTo>
                        <a:pt x="876300" y="958692"/>
                      </a:lnTo>
                      <a:lnTo>
                        <a:pt x="853440" y="1118712"/>
                      </a:lnTo>
                      <a:lnTo>
                        <a:pt x="769620" y="1179672"/>
                      </a:lnTo>
                      <a:lnTo>
                        <a:pt x="655320" y="1278732"/>
                      </a:lnTo>
                      <a:lnTo>
                        <a:pt x="579120" y="1278732"/>
                      </a:lnTo>
                      <a:lnTo>
                        <a:pt x="609600" y="1156812"/>
                      </a:lnTo>
                      <a:lnTo>
                        <a:pt x="518160" y="1027272"/>
                      </a:lnTo>
                      <a:lnTo>
                        <a:pt x="403860" y="1004412"/>
                      </a:lnTo>
                      <a:lnTo>
                        <a:pt x="335280" y="1072992"/>
                      </a:lnTo>
                      <a:lnTo>
                        <a:pt x="266700" y="1034892"/>
                      </a:lnTo>
                      <a:lnTo>
                        <a:pt x="205740" y="1042512"/>
                      </a:lnTo>
                      <a:lnTo>
                        <a:pt x="228600" y="1141572"/>
                      </a:lnTo>
                      <a:lnTo>
                        <a:pt x="167640" y="1225392"/>
                      </a:lnTo>
                      <a:lnTo>
                        <a:pt x="60960" y="1210152"/>
                      </a:lnTo>
                      <a:lnTo>
                        <a:pt x="45720" y="1042512"/>
                      </a:lnTo>
                      <a:lnTo>
                        <a:pt x="91440" y="996792"/>
                      </a:lnTo>
                      <a:lnTo>
                        <a:pt x="76200" y="813912"/>
                      </a:lnTo>
                      <a:lnTo>
                        <a:pt x="0" y="798672"/>
                      </a:lnTo>
                      <a:lnTo>
                        <a:pt x="0" y="737712"/>
                      </a:lnTo>
                      <a:lnTo>
                        <a:pt x="60960" y="676752"/>
                      </a:lnTo>
                      <a:lnTo>
                        <a:pt x="83820" y="371952"/>
                      </a:lnTo>
                      <a:lnTo>
                        <a:pt x="121920" y="341472"/>
                      </a:lnTo>
                      <a:lnTo>
                        <a:pt x="106680" y="227172"/>
                      </a:lnTo>
                      <a:lnTo>
                        <a:pt x="45720" y="166212"/>
                      </a:lnTo>
                      <a:lnTo>
                        <a:pt x="41532" y="65722"/>
                      </a:lnTo>
                      <a:lnTo>
                        <a:pt x="96204" y="19052"/>
                      </a:lnTo>
                      <a:lnTo>
                        <a:pt x="120016" y="21432"/>
                      </a:lnTo>
                      <a:lnTo>
                        <a:pt x="117634" y="61912"/>
                      </a:lnTo>
                      <a:lnTo>
                        <a:pt x="220028" y="119064"/>
                      </a:lnTo>
                      <a:lnTo>
                        <a:pt x="239078" y="78582"/>
                      </a:lnTo>
                      <a:lnTo>
                        <a:pt x="365284" y="71438"/>
                      </a:lnTo>
                      <a:lnTo>
                        <a:pt x="3804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D67BFC21-A6BD-408B-9025-87C6F3DA2C62}"/>
                    </a:ext>
                  </a:extLst>
                </p:cNvPr>
                <p:cNvSpPr/>
                <p:nvPr/>
              </p:nvSpPr>
              <p:spPr>
                <a:xfrm>
                  <a:off x="34066164" y="24517350"/>
                  <a:ext cx="947684" cy="523874"/>
                </a:xfrm>
                <a:custGeom>
                  <a:avLst/>
                  <a:gdLst>
                    <a:gd name="connsiteX0" fmla="*/ 104340 w 947684"/>
                    <a:gd name="connsiteY0" fmla="*/ 0 h 523874"/>
                    <a:gd name="connsiteX1" fmla="*/ 152400 w 947684"/>
                    <a:gd name="connsiteY1" fmla="*/ 0 h 523874"/>
                    <a:gd name="connsiteX2" fmla="*/ 166684 w 947684"/>
                    <a:gd name="connsiteY2" fmla="*/ 26194 h 523874"/>
                    <a:gd name="connsiteX3" fmla="*/ 226216 w 947684"/>
                    <a:gd name="connsiteY3" fmla="*/ 4762 h 523874"/>
                    <a:gd name="connsiteX4" fmla="*/ 273844 w 947684"/>
                    <a:gd name="connsiteY4" fmla="*/ 42862 h 523874"/>
                    <a:gd name="connsiteX5" fmla="*/ 311940 w 947684"/>
                    <a:gd name="connsiteY5" fmla="*/ 11906 h 523874"/>
                    <a:gd name="connsiteX6" fmla="*/ 338136 w 947684"/>
                    <a:gd name="connsiteY6" fmla="*/ 33338 h 523874"/>
                    <a:gd name="connsiteX7" fmla="*/ 385784 w 947684"/>
                    <a:gd name="connsiteY7" fmla="*/ 80988 h 523874"/>
                    <a:gd name="connsiteX8" fmla="*/ 416716 w 947684"/>
                    <a:gd name="connsiteY8" fmla="*/ 114300 h 523874"/>
                    <a:gd name="connsiteX9" fmla="*/ 447676 w 947684"/>
                    <a:gd name="connsiteY9" fmla="*/ 69056 h 523874"/>
                    <a:gd name="connsiteX10" fmla="*/ 492916 w 947684"/>
                    <a:gd name="connsiteY10" fmla="*/ 83344 h 523874"/>
                    <a:gd name="connsiteX11" fmla="*/ 526256 w 947684"/>
                    <a:gd name="connsiteY11" fmla="*/ 23814 h 523874"/>
                    <a:gd name="connsiteX12" fmla="*/ 600076 w 947684"/>
                    <a:gd name="connsiteY12" fmla="*/ 73818 h 523874"/>
                    <a:gd name="connsiteX13" fmla="*/ 611980 w 947684"/>
                    <a:gd name="connsiteY13" fmla="*/ 183356 h 523874"/>
                    <a:gd name="connsiteX14" fmla="*/ 690560 w 947684"/>
                    <a:gd name="connsiteY14" fmla="*/ 202406 h 523874"/>
                    <a:gd name="connsiteX15" fmla="*/ 742948 w 947684"/>
                    <a:gd name="connsiteY15" fmla="*/ 223838 h 523874"/>
                    <a:gd name="connsiteX16" fmla="*/ 766760 w 947684"/>
                    <a:gd name="connsiteY16" fmla="*/ 223838 h 523874"/>
                    <a:gd name="connsiteX17" fmla="*/ 852484 w 947684"/>
                    <a:gd name="connsiteY17" fmla="*/ 207170 h 523874"/>
                    <a:gd name="connsiteX18" fmla="*/ 873916 w 947684"/>
                    <a:gd name="connsiteY18" fmla="*/ 216694 h 523874"/>
                    <a:gd name="connsiteX19" fmla="*/ 923924 w 947684"/>
                    <a:gd name="connsiteY19" fmla="*/ 266700 h 523874"/>
                    <a:gd name="connsiteX20" fmla="*/ 947684 w 947684"/>
                    <a:gd name="connsiteY20" fmla="*/ 352238 h 523874"/>
                    <a:gd name="connsiteX21" fmla="*/ 881060 w 947684"/>
                    <a:gd name="connsiteY21" fmla="*/ 521494 h 523874"/>
                    <a:gd name="connsiteX22" fmla="*/ 766760 w 947684"/>
                    <a:gd name="connsiteY22" fmla="*/ 523874 h 523874"/>
                    <a:gd name="connsiteX23" fmla="*/ 678656 w 947684"/>
                    <a:gd name="connsiteY23" fmla="*/ 459582 h 523874"/>
                    <a:gd name="connsiteX24" fmla="*/ 642936 w 947684"/>
                    <a:gd name="connsiteY24" fmla="*/ 502444 h 523874"/>
                    <a:gd name="connsiteX25" fmla="*/ 583404 w 947684"/>
                    <a:gd name="connsiteY25" fmla="*/ 492918 h 523874"/>
                    <a:gd name="connsiteX26" fmla="*/ 557212 w 947684"/>
                    <a:gd name="connsiteY26" fmla="*/ 464344 h 523874"/>
                    <a:gd name="connsiteX27" fmla="*/ 485772 w 947684"/>
                    <a:gd name="connsiteY27" fmla="*/ 464344 h 523874"/>
                    <a:gd name="connsiteX28" fmla="*/ 419100 w 947684"/>
                    <a:gd name="connsiteY28" fmla="*/ 500062 h 523874"/>
                    <a:gd name="connsiteX29" fmla="*/ 352424 w 947684"/>
                    <a:gd name="connsiteY29" fmla="*/ 404814 h 523874"/>
                    <a:gd name="connsiteX30" fmla="*/ 304800 w 947684"/>
                    <a:gd name="connsiteY30" fmla="*/ 407194 h 523874"/>
                    <a:gd name="connsiteX31" fmla="*/ 92868 w 947684"/>
                    <a:gd name="connsiteY31" fmla="*/ 178594 h 523874"/>
                    <a:gd name="connsiteX32" fmla="*/ 0 w 947684"/>
                    <a:gd name="connsiteY32" fmla="*/ 102394 h 523874"/>
                    <a:gd name="connsiteX33" fmla="*/ 21428 w 947684"/>
                    <a:gd name="connsiteY33" fmla="*/ 76200 h 523874"/>
                    <a:gd name="connsiteX34" fmla="*/ 23812 w 947684"/>
                    <a:gd name="connsiteY34" fmla="*/ 21430 h 523874"/>
                    <a:gd name="connsiteX35" fmla="*/ 59532 w 947684"/>
                    <a:gd name="connsiteY35" fmla="*/ 21430 h 523874"/>
                    <a:gd name="connsiteX36" fmla="*/ 104340 w 947684"/>
                    <a:gd name="connsiteY36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47684" h="523874">
                      <a:moveTo>
                        <a:pt x="104340" y="0"/>
                      </a:moveTo>
                      <a:lnTo>
                        <a:pt x="152400" y="0"/>
                      </a:lnTo>
                      <a:lnTo>
                        <a:pt x="166684" y="26194"/>
                      </a:lnTo>
                      <a:lnTo>
                        <a:pt x="226216" y="4762"/>
                      </a:lnTo>
                      <a:lnTo>
                        <a:pt x="273844" y="42862"/>
                      </a:lnTo>
                      <a:lnTo>
                        <a:pt x="311940" y="11906"/>
                      </a:lnTo>
                      <a:lnTo>
                        <a:pt x="338136" y="33338"/>
                      </a:lnTo>
                      <a:lnTo>
                        <a:pt x="385784" y="80988"/>
                      </a:lnTo>
                      <a:lnTo>
                        <a:pt x="416716" y="114300"/>
                      </a:lnTo>
                      <a:lnTo>
                        <a:pt x="447676" y="69056"/>
                      </a:lnTo>
                      <a:lnTo>
                        <a:pt x="492916" y="83344"/>
                      </a:lnTo>
                      <a:lnTo>
                        <a:pt x="526256" y="23814"/>
                      </a:lnTo>
                      <a:lnTo>
                        <a:pt x="600076" y="73818"/>
                      </a:lnTo>
                      <a:lnTo>
                        <a:pt x="611980" y="183356"/>
                      </a:lnTo>
                      <a:lnTo>
                        <a:pt x="690560" y="202406"/>
                      </a:lnTo>
                      <a:lnTo>
                        <a:pt x="742948" y="223838"/>
                      </a:lnTo>
                      <a:lnTo>
                        <a:pt x="766760" y="223838"/>
                      </a:lnTo>
                      <a:lnTo>
                        <a:pt x="852484" y="207170"/>
                      </a:lnTo>
                      <a:lnTo>
                        <a:pt x="873916" y="216694"/>
                      </a:lnTo>
                      <a:lnTo>
                        <a:pt x="923924" y="266700"/>
                      </a:lnTo>
                      <a:lnTo>
                        <a:pt x="947684" y="352238"/>
                      </a:lnTo>
                      <a:lnTo>
                        <a:pt x="881060" y="521494"/>
                      </a:lnTo>
                      <a:lnTo>
                        <a:pt x="766760" y="523874"/>
                      </a:lnTo>
                      <a:lnTo>
                        <a:pt x="678656" y="459582"/>
                      </a:lnTo>
                      <a:lnTo>
                        <a:pt x="642936" y="502444"/>
                      </a:lnTo>
                      <a:lnTo>
                        <a:pt x="583404" y="492918"/>
                      </a:lnTo>
                      <a:lnTo>
                        <a:pt x="557212" y="464344"/>
                      </a:lnTo>
                      <a:lnTo>
                        <a:pt x="485772" y="464344"/>
                      </a:lnTo>
                      <a:lnTo>
                        <a:pt x="419100" y="500062"/>
                      </a:lnTo>
                      <a:lnTo>
                        <a:pt x="352424" y="404814"/>
                      </a:lnTo>
                      <a:lnTo>
                        <a:pt x="304800" y="407194"/>
                      </a:lnTo>
                      <a:lnTo>
                        <a:pt x="92868" y="178594"/>
                      </a:lnTo>
                      <a:lnTo>
                        <a:pt x="0" y="102394"/>
                      </a:lnTo>
                      <a:lnTo>
                        <a:pt x="21428" y="76200"/>
                      </a:lnTo>
                      <a:cubicBezTo>
                        <a:pt x="22224" y="57944"/>
                        <a:pt x="23016" y="39686"/>
                        <a:pt x="23812" y="21430"/>
                      </a:cubicBezTo>
                      <a:lnTo>
                        <a:pt x="59532" y="21430"/>
                      </a:lnTo>
                      <a:lnTo>
                        <a:pt x="104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4" name="フリーフォーム: 図形 1423">
                  <a:extLst>
                    <a:ext uri="{FF2B5EF4-FFF2-40B4-BE49-F238E27FC236}">
                      <a16:creationId xmlns:a16="http://schemas.microsoft.com/office/drawing/2014/main" id="{B7930FA0-B035-4E62-8BC0-E9DF0C301E32}"/>
                    </a:ext>
                  </a:extLst>
                </p:cNvPr>
                <p:cNvSpPr/>
                <p:nvPr/>
              </p:nvSpPr>
              <p:spPr>
                <a:xfrm>
                  <a:off x="33947100" y="24536400"/>
                  <a:ext cx="146844" cy="164306"/>
                </a:xfrm>
                <a:custGeom>
                  <a:avLst/>
                  <a:gdLst>
                    <a:gd name="connsiteX0" fmla="*/ 142876 w 146844"/>
                    <a:gd name="connsiteY0" fmla="*/ 0 h 164306"/>
                    <a:gd name="connsiteX1" fmla="*/ 146844 w 146844"/>
                    <a:gd name="connsiteY1" fmla="*/ 2380 h 164306"/>
                    <a:gd name="connsiteX2" fmla="*/ 142876 w 146844"/>
                    <a:gd name="connsiteY2" fmla="*/ 2380 h 164306"/>
                    <a:gd name="connsiteX3" fmla="*/ 140492 w 146844"/>
                    <a:gd name="connsiteY3" fmla="*/ 57150 h 164306"/>
                    <a:gd name="connsiteX4" fmla="*/ 119064 w 146844"/>
                    <a:gd name="connsiteY4" fmla="*/ 83344 h 164306"/>
                    <a:gd name="connsiteX5" fmla="*/ 124608 w 146844"/>
                    <a:gd name="connsiteY5" fmla="*/ 87894 h 164306"/>
                    <a:gd name="connsiteX6" fmla="*/ 123824 w 146844"/>
                    <a:gd name="connsiteY6" fmla="*/ 88106 h 164306"/>
                    <a:gd name="connsiteX7" fmla="*/ 107156 w 146844"/>
                    <a:gd name="connsiteY7" fmla="*/ 121444 h 164306"/>
                    <a:gd name="connsiteX8" fmla="*/ 38100 w 146844"/>
                    <a:gd name="connsiteY8" fmla="*/ 164306 h 164306"/>
                    <a:gd name="connsiteX9" fmla="*/ 0 w 146844"/>
                    <a:gd name="connsiteY9" fmla="*/ 147638 h 164306"/>
                    <a:gd name="connsiteX10" fmla="*/ 73820 w 146844"/>
                    <a:gd name="connsiteY10" fmla="*/ 14288 h 164306"/>
                    <a:gd name="connsiteX11" fmla="*/ 142876 w 146844"/>
                    <a:gd name="connsiteY11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844" h="164306">
                      <a:moveTo>
                        <a:pt x="142876" y="0"/>
                      </a:moveTo>
                      <a:lnTo>
                        <a:pt x="146844" y="2380"/>
                      </a:lnTo>
                      <a:lnTo>
                        <a:pt x="142876" y="2380"/>
                      </a:lnTo>
                      <a:cubicBezTo>
                        <a:pt x="142080" y="20636"/>
                        <a:pt x="141288" y="38894"/>
                        <a:pt x="140492" y="57150"/>
                      </a:cubicBezTo>
                      <a:lnTo>
                        <a:pt x="119064" y="83344"/>
                      </a:lnTo>
                      <a:lnTo>
                        <a:pt x="124608" y="87894"/>
                      </a:lnTo>
                      <a:lnTo>
                        <a:pt x="123824" y="88106"/>
                      </a:lnTo>
                      <a:lnTo>
                        <a:pt x="107156" y="121444"/>
                      </a:lnTo>
                      <a:lnTo>
                        <a:pt x="38100" y="164306"/>
                      </a:lnTo>
                      <a:lnTo>
                        <a:pt x="0" y="147638"/>
                      </a:lnTo>
                      <a:lnTo>
                        <a:pt x="73820" y="14288"/>
                      </a:lnTo>
                      <a:lnTo>
                        <a:pt x="1428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6602E9C7-3C1C-4C2D-A6AF-E3D8B053643B}"/>
                    </a:ext>
                  </a:extLst>
                </p:cNvPr>
                <p:cNvSpPr/>
                <p:nvPr/>
              </p:nvSpPr>
              <p:spPr>
                <a:xfrm>
                  <a:off x="34102564" y="24508222"/>
                  <a:ext cx="67940" cy="30558"/>
                </a:xfrm>
                <a:custGeom>
                  <a:avLst/>
                  <a:gdLst>
                    <a:gd name="connsiteX0" fmla="*/ 40160 w 67940"/>
                    <a:gd name="connsiteY0" fmla="*/ 0 h 30558"/>
                    <a:gd name="connsiteX1" fmla="*/ 51704 w 67940"/>
                    <a:gd name="connsiteY1" fmla="*/ 9128 h 30558"/>
                    <a:gd name="connsiteX2" fmla="*/ 67940 w 67940"/>
                    <a:gd name="connsiteY2" fmla="*/ 9128 h 30558"/>
                    <a:gd name="connsiteX3" fmla="*/ 23132 w 67940"/>
                    <a:gd name="connsiteY3" fmla="*/ 30558 h 30558"/>
                    <a:gd name="connsiteX4" fmla="*/ 0 w 67940"/>
                    <a:gd name="connsiteY4" fmla="*/ 30558 h 30558"/>
                    <a:gd name="connsiteX5" fmla="*/ 40160 w 67940"/>
                    <a:gd name="connsiteY5" fmla="*/ 0 h 30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40" h="30558">
                      <a:moveTo>
                        <a:pt x="40160" y="0"/>
                      </a:moveTo>
                      <a:lnTo>
                        <a:pt x="51704" y="9128"/>
                      </a:lnTo>
                      <a:lnTo>
                        <a:pt x="67940" y="9128"/>
                      </a:lnTo>
                      <a:lnTo>
                        <a:pt x="23132" y="30558"/>
                      </a:lnTo>
                      <a:lnTo>
                        <a:pt x="0" y="30558"/>
                      </a:lnTo>
                      <a:lnTo>
                        <a:pt x="4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13092852-C819-4D38-93CC-01943B53B69D}"/>
                    </a:ext>
                  </a:extLst>
                </p:cNvPr>
                <p:cNvSpPr/>
                <p:nvPr/>
              </p:nvSpPr>
              <p:spPr>
                <a:xfrm>
                  <a:off x="33952320" y="24624294"/>
                  <a:ext cx="1450200" cy="693156"/>
                </a:xfrm>
                <a:custGeom>
                  <a:avLst/>
                  <a:gdLst>
                    <a:gd name="connsiteX0" fmla="*/ 119388 w 1450200"/>
                    <a:gd name="connsiteY0" fmla="*/ 0 h 693156"/>
                    <a:gd name="connsiteX1" fmla="*/ 206712 w 1450200"/>
                    <a:gd name="connsiteY1" fmla="*/ 71650 h 693156"/>
                    <a:gd name="connsiteX2" fmla="*/ 418644 w 1450200"/>
                    <a:gd name="connsiteY2" fmla="*/ 300250 h 693156"/>
                    <a:gd name="connsiteX3" fmla="*/ 466268 w 1450200"/>
                    <a:gd name="connsiteY3" fmla="*/ 297870 h 693156"/>
                    <a:gd name="connsiteX4" fmla="*/ 532944 w 1450200"/>
                    <a:gd name="connsiteY4" fmla="*/ 393118 h 693156"/>
                    <a:gd name="connsiteX5" fmla="*/ 599616 w 1450200"/>
                    <a:gd name="connsiteY5" fmla="*/ 357400 h 693156"/>
                    <a:gd name="connsiteX6" fmla="*/ 671056 w 1450200"/>
                    <a:gd name="connsiteY6" fmla="*/ 357400 h 693156"/>
                    <a:gd name="connsiteX7" fmla="*/ 697248 w 1450200"/>
                    <a:gd name="connsiteY7" fmla="*/ 385974 h 693156"/>
                    <a:gd name="connsiteX8" fmla="*/ 756780 w 1450200"/>
                    <a:gd name="connsiteY8" fmla="*/ 395500 h 693156"/>
                    <a:gd name="connsiteX9" fmla="*/ 792500 w 1450200"/>
                    <a:gd name="connsiteY9" fmla="*/ 352638 h 693156"/>
                    <a:gd name="connsiteX10" fmla="*/ 880604 w 1450200"/>
                    <a:gd name="connsiteY10" fmla="*/ 416930 h 693156"/>
                    <a:gd name="connsiteX11" fmla="*/ 994904 w 1450200"/>
                    <a:gd name="connsiteY11" fmla="*/ 414550 h 693156"/>
                    <a:gd name="connsiteX12" fmla="*/ 1061528 w 1450200"/>
                    <a:gd name="connsiteY12" fmla="*/ 245294 h 693156"/>
                    <a:gd name="connsiteX13" fmla="*/ 1061580 w 1450200"/>
                    <a:gd name="connsiteY13" fmla="*/ 245482 h 693156"/>
                    <a:gd name="connsiteX14" fmla="*/ 1213980 w 1450200"/>
                    <a:gd name="connsiteY14" fmla="*/ 247862 h 693156"/>
                    <a:gd name="connsiteX15" fmla="*/ 1252080 w 1450200"/>
                    <a:gd name="connsiteY15" fmla="*/ 212144 h 693156"/>
                    <a:gd name="connsiteX16" fmla="*/ 1352092 w 1450200"/>
                    <a:gd name="connsiteY16" fmla="*/ 295486 h 693156"/>
                    <a:gd name="connsiteX17" fmla="*/ 1434404 w 1450200"/>
                    <a:gd name="connsiteY17" fmla="*/ 297040 h 693156"/>
                    <a:gd name="connsiteX18" fmla="*/ 1427340 w 1450200"/>
                    <a:gd name="connsiteY18" fmla="*/ 308346 h 693156"/>
                    <a:gd name="connsiteX19" fmla="*/ 1450200 w 1450200"/>
                    <a:gd name="connsiteY19" fmla="*/ 437886 h 693156"/>
                    <a:gd name="connsiteX20" fmla="*/ 1366380 w 1450200"/>
                    <a:gd name="connsiteY20" fmla="*/ 437886 h 693156"/>
                    <a:gd name="connsiteX21" fmla="*/ 1252080 w 1450200"/>
                    <a:gd name="connsiteY21" fmla="*/ 536946 h 693156"/>
                    <a:gd name="connsiteX22" fmla="*/ 1236840 w 1450200"/>
                    <a:gd name="connsiteY22" fmla="*/ 620766 h 693156"/>
                    <a:gd name="connsiteX23" fmla="*/ 1320660 w 1450200"/>
                    <a:gd name="connsiteY23" fmla="*/ 628386 h 693156"/>
                    <a:gd name="connsiteX24" fmla="*/ 1306792 w 1450200"/>
                    <a:gd name="connsiteY24" fmla="*/ 669986 h 693156"/>
                    <a:gd name="connsiteX25" fmla="*/ 1133016 w 1450200"/>
                    <a:gd name="connsiteY25" fmla="*/ 693156 h 693156"/>
                    <a:gd name="connsiteX26" fmla="*/ 963948 w 1450200"/>
                    <a:gd name="connsiteY26" fmla="*/ 564570 h 693156"/>
                    <a:gd name="connsiteX27" fmla="*/ 894892 w 1450200"/>
                    <a:gd name="connsiteY27" fmla="*/ 557426 h 693156"/>
                    <a:gd name="connsiteX28" fmla="*/ 840124 w 1450200"/>
                    <a:gd name="connsiteY28" fmla="*/ 586000 h 693156"/>
                    <a:gd name="connsiteX29" fmla="*/ 713920 w 1450200"/>
                    <a:gd name="connsiteY29" fmla="*/ 578856 h 693156"/>
                    <a:gd name="connsiteX30" fmla="*/ 663912 w 1450200"/>
                    <a:gd name="connsiteY30" fmla="*/ 528850 h 693156"/>
                    <a:gd name="connsiteX31" fmla="*/ 630576 w 1450200"/>
                    <a:gd name="connsiteY31" fmla="*/ 516944 h 693156"/>
                    <a:gd name="connsiteX32" fmla="*/ 542468 w 1450200"/>
                    <a:gd name="connsiteY32" fmla="*/ 469318 h 693156"/>
                    <a:gd name="connsiteX33" fmla="*/ 440072 w 1450200"/>
                    <a:gd name="connsiteY33" fmla="*/ 450270 h 693156"/>
                    <a:gd name="connsiteX34" fmla="*/ 278148 w 1450200"/>
                    <a:gd name="connsiteY34" fmla="*/ 519326 h 693156"/>
                    <a:gd name="connsiteX35" fmla="*/ 256720 w 1450200"/>
                    <a:gd name="connsiteY35" fmla="*/ 519326 h 693156"/>
                    <a:gd name="connsiteX36" fmla="*/ 144800 w 1450200"/>
                    <a:gd name="connsiteY36" fmla="*/ 440744 h 693156"/>
                    <a:gd name="connsiteX37" fmla="*/ 128128 w 1450200"/>
                    <a:gd name="connsiteY37" fmla="*/ 421694 h 693156"/>
                    <a:gd name="connsiteX38" fmla="*/ 123368 w 1450200"/>
                    <a:gd name="connsiteY38" fmla="*/ 381212 h 693156"/>
                    <a:gd name="connsiteX39" fmla="*/ 47168 w 1450200"/>
                    <a:gd name="connsiteY39" fmla="*/ 297870 h 693156"/>
                    <a:gd name="connsiteX40" fmla="*/ 0 w 1450200"/>
                    <a:gd name="connsiteY40" fmla="*/ 62028 h 693156"/>
                    <a:gd name="connsiteX41" fmla="*/ 32880 w 1450200"/>
                    <a:gd name="connsiteY41" fmla="*/ 76412 h 693156"/>
                    <a:gd name="connsiteX42" fmla="*/ 101936 w 1450200"/>
                    <a:gd name="connsiteY42" fmla="*/ 33550 h 693156"/>
                    <a:gd name="connsiteX43" fmla="*/ 118604 w 1450200"/>
                    <a:gd name="connsiteY43" fmla="*/ 212 h 693156"/>
                    <a:gd name="connsiteX44" fmla="*/ 119388 w 1450200"/>
                    <a:gd name="connsiteY44" fmla="*/ 0 h 693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50200" h="693156">
                      <a:moveTo>
                        <a:pt x="119388" y="0"/>
                      </a:moveTo>
                      <a:lnTo>
                        <a:pt x="206712" y="71650"/>
                      </a:lnTo>
                      <a:lnTo>
                        <a:pt x="418644" y="300250"/>
                      </a:lnTo>
                      <a:lnTo>
                        <a:pt x="466268" y="297870"/>
                      </a:lnTo>
                      <a:lnTo>
                        <a:pt x="532944" y="393118"/>
                      </a:lnTo>
                      <a:lnTo>
                        <a:pt x="599616" y="357400"/>
                      </a:lnTo>
                      <a:lnTo>
                        <a:pt x="671056" y="357400"/>
                      </a:lnTo>
                      <a:lnTo>
                        <a:pt x="697248" y="385974"/>
                      </a:lnTo>
                      <a:lnTo>
                        <a:pt x="756780" y="395500"/>
                      </a:lnTo>
                      <a:lnTo>
                        <a:pt x="792500" y="352638"/>
                      </a:lnTo>
                      <a:lnTo>
                        <a:pt x="880604" y="416930"/>
                      </a:lnTo>
                      <a:lnTo>
                        <a:pt x="994904" y="414550"/>
                      </a:lnTo>
                      <a:lnTo>
                        <a:pt x="1061528" y="245294"/>
                      </a:lnTo>
                      <a:lnTo>
                        <a:pt x="1061580" y="245482"/>
                      </a:lnTo>
                      <a:lnTo>
                        <a:pt x="1213980" y="247862"/>
                      </a:lnTo>
                      <a:lnTo>
                        <a:pt x="1252080" y="212144"/>
                      </a:lnTo>
                      <a:lnTo>
                        <a:pt x="1352092" y="295486"/>
                      </a:lnTo>
                      <a:lnTo>
                        <a:pt x="1434404" y="297040"/>
                      </a:lnTo>
                      <a:lnTo>
                        <a:pt x="1427340" y="308346"/>
                      </a:lnTo>
                      <a:lnTo>
                        <a:pt x="1450200" y="437886"/>
                      </a:lnTo>
                      <a:lnTo>
                        <a:pt x="1366380" y="437886"/>
                      </a:lnTo>
                      <a:lnTo>
                        <a:pt x="1252080" y="536946"/>
                      </a:lnTo>
                      <a:lnTo>
                        <a:pt x="1236840" y="620766"/>
                      </a:lnTo>
                      <a:lnTo>
                        <a:pt x="1320660" y="628386"/>
                      </a:lnTo>
                      <a:lnTo>
                        <a:pt x="1306792" y="669986"/>
                      </a:lnTo>
                      <a:lnTo>
                        <a:pt x="1133016" y="693156"/>
                      </a:lnTo>
                      <a:lnTo>
                        <a:pt x="963948" y="564570"/>
                      </a:lnTo>
                      <a:lnTo>
                        <a:pt x="894892" y="557426"/>
                      </a:lnTo>
                      <a:lnTo>
                        <a:pt x="840124" y="586000"/>
                      </a:lnTo>
                      <a:lnTo>
                        <a:pt x="713920" y="578856"/>
                      </a:lnTo>
                      <a:lnTo>
                        <a:pt x="663912" y="528850"/>
                      </a:lnTo>
                      <a:lnTo>
                        <a:pt x="630576" y="516944"/>
                      </a:lnTo>
                      <a:lnTo>
                        <a:pt x="542468" y="469318"/>
                      </a:lnTo>
                      <a:lnTo>
                        <a:pt x="440072" y="450270"/>
                      </a:lnTo>
                      <a:lnTo>
                        <a:pt x="278148" y="519326"/>
                      </a:lnTo>
                      <a:lnTo>
                        <a:pt x="256720" y="519326"/>
                      </a:lnTo>
                      <a:lnTo>
                        <a:pt x="144800" y="440744"/>
                      </a:lnTo>
                      <a:lnTo>
                        <a:pt x="128128" y="421694"/>
                      </a:lnTo>
                      <a:lnTo>
                        <a:pt x="123368" y="381212"/>
                      </a:lnTo>
                      <a:lnTo>
                        <a:pt x="47168" y="297870"/>
                      </a:lnTo>
                      <a:lnTo>
                        <a:pt x="0" y="62028"/>
                      </a:lnTo>
                      <a:lnTo>
                        <a:pt x="32880" y="76412"/>
                      </a:lnTo>
                      <a:lnTo>
                        <a:pt x="101936" y="33550"/>
                      </a:lnTo>
                      <a:lnTo>
                        <a:pt x="118604" y="212"/>
                      </a:lnTo>
                      <a:lnTo>
                        <a:pt x="1193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3E4524C7-06F7-4F91-A252-7ABFA0C20C8E}"/>
                    </a:ext>
                  </a:extLst>
                </p:cNvPr>
                <p:cNvSpPr/>
                <p:nvPr/>
              </p:nvSpPr>
              <p:spPr>
                <a:xfrm>
                  <a:off x="33187480" y="24376380"/>
                  <a:ext cx="2071632" cy="1514418"/>
                </a:xfrm>
                <a:custGeom>
                  <a:avLst/>
                  <a:gdLst>
                    <a:gd name="connsiteX0" fmla="*/ 683420 w 2071632"/>
                    <a:gd name="connsiteY0" fmla="*/ 0 h 1514418"/>
                    <a:gd name="connsiteX1" fmla="*/ 861332 w 2071632"/>
                    <a:gd name="connsiteY1" fmla="*/ 28696 h 1514418"/>
                    <a:gd name="connsiteX2" fmla="*/ 864396 w 2071632"/>
                    <a:gd name="connsiteY2" fmla="*/ 60008 h 1514418"/>
                    <a:gd name="connsiteX3" fmla="*/ 955244 w 2071632"/>
                    <a:gd name="connsiteY3" fmla="*/ 131842 h 1514418"/>
                    <a:gd name="connsiteX4" fmla="*/ 915084 w 2071632"/>
                    <a:gd name="connsiteY4" fmla="*/ 162400 h 1514418"/>
                    <a:gd name="connsiteX5" fmla="*/ 906464 w 2071632"/>
                    <a:gd name="connsiteY5" fmla="*/ 162400 h 1514418"/>
                    <a:gd name="connsiteX6" fmla="*/ 902496 w 2071632"/>
                    <a:gd name="connsiteY6" fmla="*/ 160020 h 1514418"/>
                    <a:gd name="connsiteX7" fmla="*/ 833440 w 2071632"/>
                    <a:gd name="connsiteY7" fmla="*/ 174308 h 1514418"/>
                    <a:gd name="connsiteX8" fmla="*/ 759620 w 2071632"/>
                    <a:gd name="connsiteY8" fmla="*/ 307658 h 1514418"/>
                    <a:gd name="connsiteX9" fmla="*/ 764840 w 2071632"/>
                    <a:gd name="connsiteY9" fmla="*/ 309942 h 1514418"/>
                    <a:gd name="connsiteX10" fmla="*/ 812008 w 2071632"/>
                    <a:gd name="connsiteY10" fmla="*/ 545784 h 1514418"/>
                    <a:gd name="connsiteX11" fmla="*/ 888208 w 2071632"/>
                    <a:gd name="connsiteY11" fmla="*/ 629126 h 1514418"/>
                    <a:gd name="connsiteX12" fmla="*/ 892968 w 2071632"/>
                    <a:gd name="connsiteY12" fmla="*/ 669608 h 1514418"/>
                    <a:gd name="connsiteX13" fmla="*/ 909640 w 2071632"/>
                    <a:gd name="connsiteY13" fmla="*/ 688658 h 1514418"/>
                    <a:gd name="connsiteX14" fmla="*/ 1021560 w 2071632"/>
                    <a:gd name="connsiteY14" fmla="*/ 767240 h 1514418"/>
                    <a:gd name="connsiteX15" fmla="*/ 1042988 w 2071632"/>
                    <a:gd name="connsiteY15" fmla="*/ 767240 h 1514418"/>
                    <a:gd name="connsiteX16" fmla="*/ 1204912 w 2071632"/>
                    <a:gd name="connsiteY16" fmla="*/ 698184 h 1514418"/>
                    <a:gd name="connsiteX17" fmla="*/ 1307308 w 2071632"/>
                    <a:gd name="connsiteY17" fmla="*/ 717232 h 1514418"/>
                    <a:gd name="connsiteX18" fmla="*/ 1395416 w 2071632"/>
                    <a:gd name="connsiteY18" fmla="*/ 764858 h 1514418"/>
                    <a:gd name="connsiteX19" fmla="*/ 1428752 w 2071632"/>
                    <a:gd name="connsiteY19" fmla="*/ 776764 h 1514418"/>
                    <a:gd name="connsiteX20" fmla="*/ 1478760 w 2071632"/>
                    <a:gd name="connsiteY20" fmla="*/ 826770 h 1514418"/>
                    <a:gd name="connsiteX21" fmla="*/ 1604964 w 2071632"/>
                    <a:gd name="connsiteY21" fmla="*/ 833914 h 1514418"/>
                    <a:gd name="connsiteX22" fmla="*/ 1659732 w 2071632"/>
                    <a:gd name="connsiteY22" fmla="*/ 805340 h 1514418"/>
                    <a:gd name="connsiteX23" fmla="*/ 1728788 w 2071632"/>
                    <a:gd name="connsiteY23" fmla="*/ 812484 h 1514418"/>
                    <a:gd name="connsiteX24" fmla="*/ 1897856 w 2071632"/>
                    <a:gd name="connsiteY24" fmla="*/ 941070 h 1514418"/>
                    <a:gd name="connsiteX25" fmla="*/ 2071632 w 2071632"/>
                    <a:gd name="connsiteY25" fmla="*/ 917900 h 1514418"/>
                    <a:gd name="connsiteX26" fmla="*/ 2055020 w 2071632"/>
                    <a:gd name="connsiteY26" fmla="*/ 967740 h 1514418"/>
                    <a:gd name="connsiteX27" fmla="*/ 1971200 w 2071632"/>
                    <a:gd name="connsiteY27" fmla="*/ 998220 h 1514418"/>
                    <a:gd name="connsiteX28" fmla="*/ 1948340 w 2071632"/>
                    <a:gd name="connsiteY28" fmla="*/ 1059180 h 1514418"/>
                    <a:gd name="connsiteX29" fmla="*/ 1887380 w 2071632"/>
                    <a:gd name="connsiteY29" fmla="*/ 1074420 h 1514418"/>
                    <a:gd name="connsiteX30" fmla="*/ 1887380 w 2071632"/>
                    <a:gd name="connsiteY30" fmla="*/ 1120140 h 1514418"/>
                    <a:gd name="connsiteX31" fmla="*/ 1933100 w 2071632"/>
                    <a:gd name="connsiteY31" fmla="*/ 1181100 h 1514418"/>
                    <a:gd name="connsiteX32" fmla="*/ 1841660 w 2071632"/>
                    <a:gd name="connsiteY32" fmla="*/ 1264920 h 1514418"/>
                    <a:gd name="connsiteX33" fmla="*/ 1826420 w 2071632"/>
                    <a:gd name="connsiteY33" fmla="*/ 1325880 h 1514418"/>
                    <a:gd name="connsiteX34" fmla="*/ 1773080 w 2071632"/>
                    <a:gd name="connsiteY34" fmla="*/ 1341120 h 1514418"/>
                    <a:gd name="connsiteX35" fmla="*/ 1765460 w 2071632"/>
                    <a:gd name="connsiteY35" fmla="*/ 1402080 h 1514418"/>
                    <a:gd name="connsiteX36" fmla="*/ 1719740 w 2071632"/>
                    <a:gd name="connsiteY36" fmla="*/ 1432560 h 1514418"/>
                    <a:gd name="connsiteX37" fmla="*/ 1582580 w 2071632"/>
                    <a:gd name="connsiteY37" fmla="*/ 1440180 h 1514418"/>
                    <a:gd name="connsiteX38" fmla="*/ 1445420 w 2071632"/>
                    <a:gd name="connsiteY38" fmla="*/ 1310640 h 1514418"/>
                    <a:gd name="connsiteX39" fmla="*/ 1369220 w 2071632"/>
                    <a:gd name="connsiteY39" fmla="*/ 1303020 h 1514418"/>
                    <a:gd name="connsiteX40" fmla="*/ 1300640 w 2071632"/>
                    <a:gd name="connsiteY40" fmla="*/ 1348740 h 1514418"/>
                    <a:gd name="connsiteX41" fmla="*/ 1140620 w 2071632"/>
                    <a:gd name="connsiteY41" fmla="*/ 1272540 h 1514418"/>
                    <a:gd name="connsiteX42" fmla="*/ 1125380 w 2071632"/>
                    <a:gd name="connsiteY42" fmla="*/ 1165860 h 1514418"/>
                    <a:gd name="connsiteX43" fmla="*/ 1033940 w 2071632"/>
                    <a:gd name="connsiteY43" fmla="*/ 1211580 h 1514418"/>
                    <a:gd name="connsiteX44" fmla="*/ 1041560 w 2071632"/>
                    <a:gd name="connsiteY44" fmla="*/ 1257300 h 1514418"/>
                    <a:gd name="connsiteX45" fmla="*/ 988220 w 2071632"/>
                    <a:gd name="connsiteY45" fmla="*/ 1264920 h 1514418"/>
                    <a:gd name="connsiteX46" fmla="*/ 858680 w 2071632"/>
                    <a:gd name="connsiteY46" fmla="*/ 1287780 h 1514418"/>
                    <a:gd name="connsiteX47" fmla="*/ 904400 w 2071632"/>
                    <a:gd name="connsiteY47" fmla="*/ 1165860 h 1514418"/>
                    <a:gd name="connsiteX48" fmla="*/ 858680 w 2071632"/>
                    <a:gd name="connsiteY48" fmla="*/ 1158240 h 1514418"/>
                    <a:gd name="connsiteX49" fmla="*/ 790100 w 2071632"/>
                    <a:gd name="connsiteY49" fmla="*/ 1181100 h 1514418"/>
                    <a:gd name="connsiteX50" fmla="*/ 752000 w 2071632"/>
                    <a:gd name="connsiteY50" fmla="*/ 1150620 h 1514418"/>
                    <a:gd name="connsiteX51" fmla="*/ 698660 w 2071632"/>
                    <a:gd name="connsiteY51" fmla="*/ 1196340 h 1514418"/>
                    <a:gd name="connsiteX52" fmla="*/ 652940 w 2071632"/>
                    <a:gd name="connsiteY52" fmla="*/ 1181100 h 1514418"/>
                    <a:gd name="connsiteX53" fmla="*/ 561500 w 2071632"/>
                    <a:gd name="connsiteY53" fmla="*/ 1272540 h 1514418"/>
                    <a:gd name="connsiteX54" fmla="*/ 485300 w 2071632"/>
                    <a:gd name="connsiteY54" fmla="*/ 1203960 h 1514418"/>
                    <a:gd name="connsiteX55" fmla="*/ 378620 w 2071632"/>
                    <a:gd name="connsiteY55" fmla="*/ 1203960 h 1514418"/>
                    <a:gd name="connsiteX56" fmla="*/ 233840 w 2071632"/>
                    <a:gd name="connsiteY56" fmla="*/ 1363980 h 1514418"/>
                    <a:gd name="connsiteX57" fmla="*/ 195740 w 2071632"/>
                    <a:gd name="connsiteY57" fmla="*/ 1470660 h 1514418"/>
                    <a:gd name="connsiteX58" fmla="*/ 100930 w 2071632"/>
                    <a:gd name="connsiteY58" fmla="*/ 1514418 h 1514418"/>
                    <a:gd name="connsiteX59" fmla="*/ 97632 w 2071632"/>
                    <a:gd name="connsiteY59" fmla="*/ 1510188 h 1514418"/>
                    <a:gd name="connsiteX60" fmla="*/ 61914 w 2071632"/>
                    <a:gd name="connsiteY60" fmla="*/ 1464944 h 1514418"/>
                    <a:gd name="connsiteX61" fmla="*/ 66676 w 2071632"/>
                    <a:gd name="connsiteY61" fmla="*/ 1438752 h 1514418"/>
                    <a:gd name="connsiteX62" fmla="*/ 88108 w 2071632"/>
                    <a:gd name="connsiteY62" fmla="*/ 1410176 h 1514418"/>
                    <a:gd name="connsiteX63" fmla="*/ 90488 w 2071632"/>
                    <a:gd name="connsiteY63" fmla="*/ 1388744 h 1514418"/>
                    <a:gd name="connsiteX64" fmla="*/ 107158 w 2071632"/>
                    <a:gd name="connsiteY64" fmla="*/ 1162526 h 1514418"/>
                    <a:gd name="connsiteX65" fmla="*/ 80964 w 2071632"/>
                    <a:gd name="connsiteY65" fmla="*/ 1105376 h 1514418"/>
                    <a:gd name="connsiteX66" fmla="*/ 83344 w 2071632"/>
                    <a:gd name="connsiteY66" fmla="*/ 1050608 h 1514418"/>
                    <a:gd name="connsiteX67" fmla="*/ 57152 w 2071632"/>
                    <a:gd name="connsiteY67" fmla="*/ 998220 h 1514418"/>
                    <a:gd name="connsiteX68" fmla="*/ 2384 w 2071632"/>
                    <a:gd name="connsiteY68" fmla="*/ 1000600 h 1514418"/>
                    <a:gd name="connsiteX69" fmla="*/ 0 w 2071632"/>
                    <a:gd name="connsiteY69" fmla="*/ 941070 h 1514418"/>
                    <a:gd name="connsiteX70" fmla="*/ 19052 w 2071632"/>
                    <a:gd name="connsiteY70" fmla="*/ 912496 h 1514418"/>
                    <a:gd name="connsiteX71" fmla="*/ 38100 w 2071632"/>
                    <a:gd name="connsiteY71" fmla="*/ 855344 h 1514418"/>
                    <a:gd name="connsiteX72" fmla="*/ 35538 w 2071632"/>
                    <a:gd name="connsiteY72" fmla="*/ 851702 h 1514418"/>
                    <a:gd name="connsiteX73" fmla="*/ 30958 w 2071632"/>
                    <a:gd name="connsiteY73" fmla="*/ 760096 h 1514418"/>
                    <a:gd name="connsiteX74" fmla="*/ 50008 w 2071632"/>
                    <a:gd name="connsiteY74" fmla="*/ 693420 h 1514418"/>
                    <a:gd name="connsiteX75" fmla="*/ 78584 w 2071632"/>
                    <a:gd name="connsiteY75" fmla="*/ 643414 h 1514418"/>
                    <a:gd name="connsiteX76" fmla="*/ 73820 w 2071632"/>
                    <a:gd name="connsiteY76" fmla="*/ 557688 h 1514418"/>
                    <a:gd name="connsiteX77" fmla="*/ 114300 w 2071632"/>
                    <a:gd name="connsiteY77" fmla="*/ 512444 h 1514418"/>
                    <a:gd name="connsiteX78" fmla="*/ 90488 w 2071632"/>
                    <a:gd name="connsiteY78" fmla="*/ 448152 h 1514418"/>
                    <a:gd name="connsiteX79" fmla="*/ 90488 w 2071632"/>
                    <a:gd name="connsiteY79" fmla="*/ 445770 h 1514418"/>
                    <a:gd name="connsiteX80" fmla="*/ 164308 w 2071632"/>
                    <a:gd name="connsiteY80" fmla="*/ 424340 h 1514418"/>
                    <a:gd name="connsiteX81" fmla="*/ 164308 w 2071632"/>
                    <a:gd name="connsiteY81" fmla="*/ 405288 h 1514418"/>
                    <a:gd name="connsiteX82" fmla="*/ 192884 w 2071632"/>
                    <a:gd name="connsiteY82" fmla="*/ 400526 h 1514418"/>
                    <a:gd name="connsiteX83" fmla="*/ 204788 w 2071632"/>
                    <a:gd name="connsiteY83" fmla="*/ 319564 h 1514418"/>
                    <a:gd name="connsiteX84" fmla="*/ 283370 w 2071632"/>
                    <a:gd name="connsiteY84" fmla="*/ 314800 h 1514418"/>
                    <a:gd name="connsiteX85" fmla="*/ 297658 w 2071632"/>
                    <a:gd name="connsiteY85" fmla="*/ 255270 h 1514418"/>
                    <a:gd name="connsiteX86" fmla="*/ 269084 w 2071632"/>
                    <a:gd name="connsiteY86" fmla="*/ 233840 h 1514418"/>
                    <a:gd name="connsiteX87" fmla="*/ 314326 w 2071632"/>
                    <a:gd name="connsiteY87" fmla="*/ 169544 h 1514418"/>
                    <a:gd name="connsiteX88" fmla="*/ 350044 w 2071632"/>
                    <a:gd name="connsiteY88" fmla="*/ 176688 h 1514418"/>
                    <a:gd name="connsiteX89" fmla="*/ 359570 w 2071632"/>
                    <a:gd name="connsiteY89" fmla="*/ 105252 h 1514418"/>
                    <a:gd name="connsiteX90" fmla="*/ 445296 w 2071632"/>
                    <a:gd name="connsiteY90" fmla="*/ 98108 h 1514418"/>
                    <a:gd name="connsiteX91" fmla="*/ 487196 w 2071632"/>
                    <a:gd name="connsiteY91" fmla="*/ 32704 h 1514418"/>
                    <a:gd name="connsiteX92" fmla="*/ 683420 w 2071632"/>
                    <a:gd name="connsiteY92" fmla="*/ 0 h 1514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071632" h="1514418">
                      <a:moveTo>
                        <a:pt x="683420" y="0"/>
                      </a:moveTo>
                      <a:lnTo>
                        <a:pt x="861332" y="28696"/>
                      </a:lnTo>
                      <a:lnTo>
                        <a:pt x="864396" y="60008"/>
                      </a:lnTo>
                      <a:lnTo>
                        <a:pt x="955244" y="131842"/>
                      </a:lnTo>
                      <a:lnTo>
                        <a:pt x="915084" y="162400"/>
                      </a:lnTo>
                      <a:lnTo>
                        <a:pt x="906464" y="162400"/>
                      </a:lnTo>
                      <a:lnTo>
                        <a:pt x="902496" y="160020"/>
                      </a:lnTo>
                      <a:lnTo>
                        <a:pt x="833440" y="174308"/>
                      </a:lnTo>
                      <a:lnTo>
                        <a:pt x="759620" y="307658"/>
                      </a:lnTo>
                      <a:lnTo>
                        <a:pt x="764840" y="309942"/>
                      </a:lnTo>
                      <a:lnTo>
                        <a:pt x="812008" y="545784"/>
                      </a:lnTo>
                      <a:lnTo>
                        <a:pt x="888208" y="629126"/>
                      </a:lnTo>
                      <a:lnTo>
                        <a:pt x="892968" y="669608"/>
                      </a:lnTo>
                      <a:lnTo>
                        <a:pt x="909640" y="688658"/>
                      </a:lnTo>
                      <a:lnTo>
                        <a:pt x="1021560" y="767240"/>
                      </a:lnTo>
                      <a:lnTo>
                        <a:pt x="1042988" y="767240"/>
                      </a:lnTo>
                      <a:lnTo>
                        <a:pt x="1204912" y="698184"/>
                      </a:lnTo>
                      <a:lnTo>
                        <a:pt x="1307308" y="717232"/>
                      </a:lnTo>
                      <a:lnTo>
                        <a:pt x="1395416" y="764858"/>
                      </a:lnTo>
                      <a:lnTo>
                        <a:pt x="1428752" y="776764"/>
                      </a:lnTo>
                      <a:lnTo>
                        <a:pt x="1478760" y="826770"/>
                      </a:lnTo>
                      <a:lnTo>
                        <a:pt x="1604964" y="833914"/>
                      </a:lnTo>
                      <a:lnTo>
                        <a:pt x="1659732" y="805340"/>
                      </a:lnTo>
                      <a:lnTo>
                        <a:pt x="1728788" y="812484"/>
                      </a:lnTo>
                      <a:lnTo>
                        <a:pt x="1897856" y="941070"/>
                      </a:lnTo>
                      <a:lnTo>
                        <a:pt x="2071632" y="917900"/>
                      </a:lnTo>
                      <a:lnTo>
                        <a:pt x="2055020" y="967740"/>
                      </a:lnTo>
                      <a:lnTo>
                        <a:pt x="1971200" y="998220"/>
                      </a:lnTo>
                      <a:lnTo>
                        <a:pt x="1948340" y="1059180"/>
                      </a:lnTo>
                      <a:lnTo>
                        <a:pt x="1887380" y="1074420"/>
                      </a:lnTo>
                      <a:lnTo>
                        <a:pt x="1887380" y="1120140"/>
                      </a:lnTo>
                      <a:lnTo>
                        <a:pt x="1933100" y="1181100"/>
                      </a:lnTo>
                      <a:lnTo>
                        <a:pt x="1841660" y="1264920"/>
                      </a:lnTo>
                      <a:lnTo>
                        <a:pt x="1826420" y="1325880"/>
                      </a:lnTo>
                      <a:lnTo>
                        <a:pt x="1773080" y="1341120"/>
                      </a:lnTo>
                      <a:lnTo>
                        <a:pt x="1765460" y="1402080"/>
                      </a:lnTo>
                      <a:lnTo>
                        <a:pt x="1719740" y="1432560"/>
                      </a:lnTo>
                      <a:lnTo>
                        <a:pt x="1582580" y="1440180"/>
                      </a:lnTo>
                      <a:lnTo>
                        <a:pt x="1445420" y="1310640"/>
                      </a:lnTo>
                      <a:lnTo>
                        <a:pt x="1369220" y="1303020"/>
                      </a:lnTo>
                      <a:lnTo>
                        <a:pt x="1300640" y="1348740"/>
                      </a:lnTo>
                      <a:lnTo>
                        <a:pt x="1140620" y="1272540"/>
                      </a:lnTo>
                      <a:lnTo>
                        <a:pt x="1125380" y="1165860"/>
                      </a:lnTo>
                      <a:lnTo>
                        <a:pt x="1033940" y="1211580"/>
                      </a:lnTo>
                      <a:lnTo>
                        <a:pt x="1041560" y="1257300"/>
                      </a:lnTo>
                      <a:lnTo>
                        <a:pt x="988220" y="1264920"/>
                      </a:lnTo>
                      <a:lnTo>
                        <a:pt x="858680" y="1287780"/>
                      </a:lnTo>
                      <a:lnTo>
                        <a:pt x="904400" y="1165860"/>
                      </a:lnTo>
                      <a:lnTo>
                        <a:pt x="858680" y="1158240"/>
                      </a:lnTo>
                      <a:lnTo>
                        <a:pt x="790100" y="1181100"/>
                      </a:lnTo>
                      <a:lnTo>
                        <a:pt x="752000" y="1150620"/>
                      </a:lnTo>
                      <a:lnTo>
                        <a:pt x="698660" y="1196340"/>
                      </a:lnTo>
                      <a:lnTo>
                        <a:pt x="652940" y="1181100"/>
                      </a:lnTo>
                      <a:lnTo>
                        <a:pt x="561500" y="1272540"/>
                      </a:lnTo>
                      <a:lnTo>
                        <a:pt x="485300" y="1203960"/>
                      </a:lnTo>
                      <a:lnTo>
                        <a:pt x="378620" y="1203960"/>
                      </a:lnTo>
                      <a:lnTo>
                        <a:pt x="233840" y="1363980"/>
                      </a:lnTo>
                      <a:lnTo>
                        <a:pt x="195740" y="1470660"/>
                      </a:lnTo>
                      <a:lnTo>
                        <a:pt x="100930" y="1514418"/>
                      </a:lnTo>
                      <a:lnTo>
                        <a:pt x="97632" y="1510188"/>
                      </a:lnTo>
                      <a:lnTo>
                        <a:pt x="61914" y="1464944"/>
                      </a:lnTo>
                      <a:lnTo>
                        <a:pt x="66676" y="1438752"/>
                      </a:lnTo>
                      <a:lnTo>
                        <a:pt x="88108" y="1410176"/>
                      </a:lnTo>
                      <a:lnTo>
                        <a:pt x="90488" y="1388744"/>
                      </a:lnTo>
                      <a:lnTo>
                        <a:pt x="107158" y="1162526"/>
                      </a:lnTo>
                      <a:lnTo>
                        <a:pt x="80964" y="1105376"/>
                      </a:lnTo>
                      <a:lnTo>
                        <a:pt x="83344" y="1050608"/>
                      </a:lnTo>
                      <a:lnTo>
                        <a:pt x="57152" y="998220"/>
                      </a:lnTo>
                      <a:lnTo>
                        <a:pt x="2384" y="1000600"/>
                      </a:lnTo>
                      <a:lnTo>
                        <a:pt x="0" y="941070"/>
                      </a:lnTo>
                      <a:lnTo>
                        <a:pt x="19052" y="912496"/>
                      </a:lnTo>
                      <a:lnTo>
                        <a:pt x="38100" y="855344"/>
                      </a:lnTo>
                      <a:lnTo>
                        <a:pt x="35538" y="851702"/>
                      </a:lnTo>
                      <a:lnTo>
                        <a:pt x="30958" y="760096"/>
                      </a:lnTo>
                      <a:lnTo>
                        <a:pt x="50008" y="693420"/>
                      </a:lnTo>
                      <a:lnTo>
                        <a:pt x="78584" y="643414"/>
                      </a:lnTo>
                      <a:lnTo>
                        <a:pt x="73820" y="557688"/>
                      </a:lnTo>
                      <a:lnTo>
                        <a:pt x="114300" y="512444"/>
                      </a:lnTo>
                      <a:lnTo>
                        <a:pt x="90488" y="448152"/>
                      </a:lnTo>
                      <a:lnTo>
                        <a:pt x="90488" y="445770"/>
                      </a:lnTo>
                      <a:lnTo>
                        <a:pt x="164308" y="424340"/>
                      </a:lnTo>
                      <a:lnTo>
                        <a:pt x="164308" y="405288"/>
                      </a:lnTo>
                      <a:lnTo>
                        <a:pt x="192884" y="400526"/>
                      </a:lnTo>
                      <a:lnTo>
                        <a:pt x="204788" y="319564"/>
                      </a:lnTo>
                      <a:lnTo>
                        <a:pt x="283370" y="314800"/>
                      </a:lnTo>
                      <a:lnTo>
                        <a:pt x="297658" y="255270"/>
                      </a:lnTo>
                      <a:lnTo>
                        <a:pt x="269084" y="233840"/>
                      </a:lnTo>
                      <a:lnTo>
                        <a:pt x="314326" y="169544"/>
                      </a:lnTo>
                      <a:lnTo>
                        <a:pt x="350044" y="176688"/>
                      </a:lnTo>
                      <a:lnTo>
                        <a:pt x="359570" y="105252"/>
                      </a:lnTo>
                      <a:lnTo>
                        <a:pt x="445296" y="98108"/>
                      </a:lnTo>
                      <a:lnTo>
                        <a:pt x="487196" y="32704"/>
                      </a:lnTo>
                      <a:lnTo>
                        <a:pt x="6834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1" name="フリーフォーム: 図形 1410">
                <a:extLst>
                  <a:ext uri="{FF2B5EF4-FFF2-40B4-BE49-F238E27FC236}">
                    <a16:creationId xmlns:a16="http://schemas.microsoft.com/office/drawing/2014/main" id="{9DCF3A74-ACEA-4840-920F-4A23F6E69412}"/>
                  </a:ext>
                </a:extLst>
              </p:cNvPr>
              <p:cNvSpPr/>
              <p:nvPr/>
            </p:nvSpPr>
            <p:spPr>
              <a:xfrm>
                <a:off x="32407860" y="23577268"/>
                <a:ext cx="3032760" cy="263553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3" name="正方形/長方形 1392">
              <a:extLst>
                <a:ext uri="{FF2B5EF4-FFF2-40B4-BE49-F238E27FC236}">
                  <a16:creationId xmlns:a16="http://schemas.microsoft.com/office/drawing/2014/main" id="{91B5FA3C-4813-4294-8684-5F129D40B100}"/>
                </a:ext>
              </a:extLst>
            </p:cNvPr>
            <p:cNvSpPr/>
            <p:nvPr/>
          </p:nvSpPr>
          <p:spPr>
            <a:xfrm>
              <a:off x="33280524" y="2479848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grpSp>
          <p:nvGrpSpPr>
            <p:cNvPr id="1394" name="グループ化 1393">
              <a:extLst>
                <a:ext uri="{FF2B5EF4-FFF2-40B4-BE49-F238E27FC236}">
                  <a16:creationId xmlns:a16="http://schemas.microsoft.com/office/drawing/2014/main" id="{D108A62F-0015-4BC9-A66E-AFD7D2154BCE}"/>
                </a:ext>
              </a:extLst>
            </p:cNvPr>
            <p:cNvGrpSpPr/>
            <p:nvPr/>
          </p:nvGrpSpPr>
          <p:grpSpPr>
            <a:xfrm>
              <a:off x="32380947" y="23695636"/>
              <a:ext cx="2956060" cy="1985520"/>
              <a:chOff x="32380947" y="23695636"/>
              <a:chExt cx="2956060" cy="1985520"/>
            </a:xfrm>
          </p:grpSpPr>
          <p:sp>
            <p:nvSpPr>
              <p:cNvPr id="1395" name="正方形/長方形 1394">
                <a:extLst>
                  <a:ext uri="{FF2B5EF4-FFF2-40B4-BE49-F238E27FC236}">
                    <a16:creationId xmlns:a16="http://schemas.microsoft.com/office/drawing/2014/main" id="{BF455982-74B3-4226-AE69-BD6FE1EB6D48}"/>
                  </a:ext>
                </a:extLst>
              </p:cNvPr>
              <p:cNvSpPr/>
              <p:nvPr/>
            </p:nvSpPr>
            <p:spPr>
              <a:xfrm>
                <a:off x="33590885" y="251476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富山市</a:t>
                </a:r>
              </a:p>
            </p:txBody>
          </p:sp>
          <p:sp>
            <p:nvSpPr>
              <p:cNvPr id="1396" name="正方形/長方形 1395">
                <a:extLst>
                  <a:ext uri="{FF2B5EF4-FFF2-40B4-BE49-F238E27FC236}">
                    <a16:creationId xmlns:a16="http://schemas.microsoft.com/office/drawing/2014/main" id="{6FEC81DC-E150-4565-94A7-2440FD9D5273}"/>
                  </a:ext>
                </a:extLst>
              </p:cNvPr>
              <p:cNvSpPr/>
              <p:nvPr/>
            </p:nvSpPr>
            <p:spPr>
              <a:xfrm>
                <a:off x="32737701" y="244130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高岡市</a:t>
                </a:r>
              </a:p>
            </p:txBody>
          </p:sp>
          <p:sp>
            <p:nvSpPr>
              <p:cNvPr id="1397" name="正方形/長方形 1396">
                <a:extLst>
                  <a:ext uri="{FF2B5EF4-FFF2-40B4-BE49-F238E27FC236}">
                    <a16:creationId xmlns:a16="http://schemas.microsoft.com/office/drawing/2014/main" id="{28411E39-827A-4510-976F-0C573F97DC4C}"/>
                  </a:ext>
                </a:extLst>
              </p:cNvPr>
              <p:cNvSpPr/>
              <p:nvPr/>
            </p:nvSpPr>
            <p:spPr>
              <a:xfrm>
                <a:off x="34806280" y="242366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黒部市</a:t>
                </a:r>
              </a:p>
            </p:txBody>
          </p:sp>
          <p:sp>
            <p:nvSpPr>
              <p:cNvPr id="1398" name="正方形/長方形 1397">
                <a:extLst>
                  <a:ext uri="{FF2B5EF4-FFF2-40B4-BE49-F238E27FC236}">
                    <a16:creationId xmlns:a16="http://schemas.microsoft.com/office/drawing/2014/main" id="{DCC9A373-E79C-4F95-9B91-23254F0D422B}"/>
                  </a:ext>
                </a:extLst>
              </p:cNvPr>
              <p:cNvSpPr/>
              <p:nvPr/>
            </p:nvSpPr>
            <p:spPr>
              <a:xfrm>
                <a:off x="33098800" y="244646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射水市</a:t>
                </a:r>
              </a:p>
            </p:txBody>
          </p:sp>
          <p:sp>
            <p:nvSpPr>
              <p:cNvPr id="1399" name="正方形/長方形 1398">
                <a:extLst>
                  <a:ext uri="{FF2B5EF4-FFF2-40B4-BE49-F238E27FC236}">
                    <a16:creationId xmlns:a16="http://schemas.microsoft.com/office/drawing/2014/main" id="{636379ED-EA59-4A6B-969B-BAF00B790370}"/>
                  </a:ext>
                </a:extLst>
              </p:cNvPr>
              <p:cNvSpPr/>
              <p:nvPr/>
            </p:nvSpPr>
            <p:spPr>
              <a:xfrm>
                <a:off x="34825328" y="237300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1400" name="正方形/長方形 1399">
                <a:extLst>
                  <a:ext uri="{FF2B5EF4-FFF2-40B4-BE49-F238E27FC236}">
                    <a16:creationId xmlns:a16="http://schemas.microsoft.com/office/drawing/2014/main" id="{3F58DC88-E6ED-47CF-BF9C-F9386B8F0DF0}"/>
                  </a:ext>
                </a:extLst>
              </p:cNvPr>
              <p:cNvSpPr/>
              <p:nvPr/>
            </p:nvSpPr>
            <p:spPr>
              <a:xfrm>
                <a:off x="34382730" y="236956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入善町</a:t>
                </a:r>
              </a:p>
            </p:txBody>
          </p:sp>
          <p:sp>
            <p:nvSpPr>
              <p:cNvPr id="1401" name="正方形/長方形 1400">
                <a:extLst>
                  <a:ext uri="{FF2B5EF4-FFF2-40B4-BE49-F238E27FC236}">
                    <a16:creationId xmlns:a16="http://schemas.microsoft.com/office/drawing/2014/main" id="{FF714B22-34B0-401E-A9AA-0B64EBA11A67}"/>
                  </a:ext>
                </a:extLst>
              </p:cNvPr>
              <p:cNvSpPr/>
              <p:nvPr/>
            </p:nvSpPr>
            <p:spPr>
              <a:xfrm>
                <a:off x="34019280" y="249195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立山町</a:t>
                </a:r>
              </a:p>
            </p:txBody>
          </p:sp>
          <p:sp>
            <p:nvSpPr>
              <p:cNvPr id="1402" name="正方形/長方形 1401">
                <a:extLst>
                  <a:ext uri="{FF2B5EF4-FFF2-40B4-BE49-F238E27FC236}">
                    <a16:creationId xmlns:a16="http://schemas.microsoft.com/office/drawing/2014/main" id="{010E8721-BA5A-40EF-A6D9-ADF0059D1375}"/>
                  </a:ext>
                </a:extLst>
              </p:cNvPr>
              <p:cNvSpPr/>
              <p:nvPr/>
            </p:nvSpPr>
            <p:spPr>
              <a:xfrm>
                <a:off x="34320736" y="246842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上市町</a:t>
                </a:r>
              </a:p>
            </p:txBody>
          </p:sp>
          <p:sp>
            <p:nvSpPr>
              <p:cNvPr id="1403" name="正方形/長方形 1402">
                <a:extLst>
                  <a:ext uri="{FF2B5EF4-FFF2-40B4-BE49-F238E27FC236}">
                    <a16:creationId xmlns:a16="http://schemas.microsoft.com/office/drawing/2014/main" id="{03CA4443-13A1-4F74-BEE5-C6B5C9866E15}"/>
                  </a:ext>
                </a:extLst>
              </p:cNvPr>
              <p:cNvSpPr/>
              <p:nvPr/>
            </p:nvSpPr>
            <p:spPr>
              <a:xfrm>
                <a:off x="32598824" y="254657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南砺市</a:t>
                </a:r>
              </a:p>
            </p:txBody>
          </p:sp>
          <p:sp>
            <p:nvSpPr>
              <p:cNvPr id="1404" name="正方形/長方形 1403">
                <a:extLst>
                  <a:ext uri="{FF2B5EF4-FFF2-40B4-BE49-F238E27FC236}">
                    <a16:creationId xmlns:a16="http://schemas.microsoft.com/office/drawing/2014/main" id="{D025F662-29BD-4DA4-86BA-B70ACF74F816}"/>
                  </a:ext>
                </a:extLst>
              </p:cNvPr>
              <p:cNvSpPr/>
              <p:nvPr/>
            </p:nvSpPr>
            <p:spPr>
              <a:xfrm>
                <a:off x="33686787" y="245291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舟橋村</a:t>
                </a:r>
              </a:p>
            </p:txBody>
          </p:sp>
          <p:sp>
            <p:nvSpPr>
              <p:cNvPr id="1405" name="正方形/長方形 1404">
                <a:extLst>
                  <a:ext uri="{FF2B5EF4-FFF2-40B4-BE49-F238E27FC236}">
                    <a16:creationId xmlns:a16="http://schemas.microsoft.com/office/drawing/2014/main" id="{02C9F563-4C3B-42D1-92F0-83BCE3E61B69}"/>
                  </a:ext>
                </a:extLst>
              </p:cNvPr>
              <p:cNvSpPr/>
              <p:nvPr/>
            </p:nvSpPr>
            <p:spPr>
              <a:xfrm>
                <a:off x="32380947" y="2469356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小矢部市</a:t>
                </a:r>
              </a:p>
            </p:txBody>
          </p:sp>
          <p:sp>
            <p:nvSpPr>
              <p:cNvPr id="1406" name="正方形/長方形 1405">
                <a:extLst>
                  <a:ext uri="{FF2B5EF4-FFF2-40B4-BE49-F238E27FC236}">
                    <a16:creationId xmlns:a16="http://schemas.microsoft.com/office/drawing/2014/main" id="{5060459D-9B06-4258-8FDB-7E68C7CE5D99}"/>
                  </a:ext>
                </a:extLst>
              </p:cNvPr>
              <p:cNvSpPr/>
              <p:nvPr/>
            </p:nvSpPr>
            <p:spPr>
              <a:xfrm>
                <a:off x="32822493" y="2485492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砺波市</a:t>
                </a:r>
              </a:p>
            </p:txBody>
          </p:sp>
          <p:sp>
            <p:nvSpPr>
              <p:cNvPr id="1407" name="正方形/長方形 1406">
                <a:extLst>
                  <a:ext uri="{FF2B5EF4-FFF2-40B4-BE49-F238E27FC236}">
                    <a16:creationId xmlns:a16="http://schemas.microsoft.com/office/drawing/2014/main" id="{B9A582E3-B570-41F1-BF28-D5FDC870093D}"/>
                  </a:ext>
                </a:extLst>
              </p:cNvPr>
              <p:cNvSpPr/>
              <p:nvPr/>
            </p:nvSpPr>
            <p:spPr>
              <a:xfrm>
                <a:off x="34054053" y="243684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滑川市</a:t>
                </a:r>
              </a:p>
            </p:txBody>
          </p:sp>
          <p:sp>
            <p:nvSpPr>
              <p:cNvPr id="1408" name="正方形/長方形 1407">
                <a:extLst>
                  <a:ext uri="{FF2B5EF4-FFF2-40B4-BE49-F238E27FC236}">
                    <a16:creationId xmlns:a16="http://schemas.microsoft.com/office/drawing/2014/main" id="{2CC13546-3DFF-4D7A-9E0F-1295B7B0762A}"/>
                  </a:ext>
                </a:extLst>
              </p:cNvPr>
              <p:cNvSpPr/>
              <p:nvPr/>
            </p:nvSpPr>
            <p:spPr>
              <a:xfrm>
                <a:off x="32652130" y="239419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氷見市</a:t>
                </a:r>
              </a:p>
            </p:txBody>
          </p:sp>
          <p:sp>
            <p:nvSpPr>
              <p:cNvPr id="1409" name="正方形/長方形 1408">
                <a:extLst>
                  <a:ext uri="{FF2B5EF4-FFF2-40B4-BE49-F238E27FC236}">
                    <a16:creationId xmlns:a16="http://schemas.microsoft.com/office/drawing/2014/main" id="{EE5820B1-9CEA-4E35-B3CA-BE891E90B3BE}"/>
                  </a:ext>
                </a:extLst>
              </p:cNvPr>
              <p:cNvSpPr/>
              <p:nvPr/>
            </p:nvSpPr>
            <p:spPr>
              <a:xfrm>
                <a:off x="34239903" y="242289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魚津市</a:t>
                </a:r>
              </a:p>
            </p:txBody>
          </p:sp>
        </p:grpSp>
      </p:grpSp>
      <p:grpSp>
        <p:nvGrpSpPr>
          <p:cNvPr id="1428" name="グループ化 1427">
            <a:extLst>
              <a:ext uri="{FF2B5EF4-FFF2-40B4-BE49-F238E27FC236}">
                <a16:creationId xmlns:a16="http://schemas.microsoft.com/office/drawing/2014/main" id="{8C0F0239-7E2C-46A2-9EBB-EBEE1C107086}"/>
              </a:ext>
            </a:extLst>
          </p:cNvPr>
          <p:cNvGrpSpPr/>
          <p:nvPr/>
        </p:nvGrpSpPr>
        <p:grpSpPr>
          <a:xfrm>
            <a:off x="3677172" y="8537538"/>
            <a:ext cx="3392806" cy="5608320"/>
            <a:chOff x="30813374" y="21419820"/>
            <a:chExt cx="3392806" cy="5608320"/>
          </a:xfrm>
        </p:grpSpPr>
        <p:grpSp>
          <p:nvGrpSpPr>
            <p:cNvPr id="1429" name="グループ化 1428">
              <a:extLst>
                <a:ext uri="{FF2B5EF4-FFF2-40B4-BE49-F238E27FC236}">
                  <a16:creationId xmlns:a16="http://schemas.microsoft.com/office/drawing/2014/main" id="{0136B3AA-7BCA-43A2-9543-BD4735EC753F}"/>
                </a:ext>
              </a:extLst>
            </p:cNvPr>
            <p:cNvGrpSpPr/>
            <p:nvPr/>
          </p:nvGrpSpPr>
          <p:grpSpPr>
            <a:xfrm>
              <a:off x="30815280" y="21419820"/>
              <a:ext cx="3390900" cy="5608320"/>
              <a:chOff x="30815280" y="21419820"/>
              <a:chExt cx="3390900" cy="5608320"/>
            </a:xfrm>
          </p:grpSpPr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93734977-D6F5-465C-BB4B-9D7C0D952537}"/>
                  </a:ext>
                </a:extLst>
              </p:cNvPr>
              <p:cNvSpPr/>
              <p:nvPr/>
            </p:nvSpPr>
            <p:spPr>
              <a:xfrm>
                <a:off x="31556304" y="25441276"/>
                <a:ext cx="347858" cy="104774"/>
              </a:xfrm>
              <a:custGeom>
                <a:avLst/>
                <a:gdLst>
                  <a:gd name="connsiteX0" fmla="*/ 166708 w 347858"/>
                  <a:gd name="connsiteY0" fmla="*/ 0 h 104774"/>
                  <a:gd name="connsiteX1" fmla="*/ 233384 w 347858"/>
                  <a:gd name="connsiteY1" fmla="*/ 52388 h 104774"/>
                  <a:gd name="connsiteX2" fmla="*/ 319108 w 347858"/>
                  <a:gd name="connsiteY2" fmla="*/ 52388 h 104774"/>
                  <a:gd name="connsiteX3" fmla="*/ 347858 w 347858"/>
                  <a:gd name="connsiteY3" fmla="*/ 96948 h 104774"/>
                  <a:gd name="connsiteX4" fmla="*/ 195284 w 347858"/>
                  <a:gd name="connsiteY4" fmla="*/ 104774 h 104774"/>
                  <a:gd name="connsiteX5" fmla="*/ 9546 w 347858"/>
                  <a:gd name="connsiteY5" fmla="*/ 80962 h 104774"/>
                  <a:gd name="connsiteX6" fmla="*/ 0 w 347858"/>
                  <a:gd name="connsiteY6" fmla="*/ 69876 h 104774"/>
                  <a:gd name="connsiteX7" fmla="*/ 47646 w 347858"/>
                  <a:gd name="connsiteY7" fmla="*/ 14288 h 104774"/>
                  <a:gd name="connsiteX8" fmla="*/ 90508 w 347858"/>
                  <a:gd name="connsiteY8" fmla="*/ 19048 h 104774"/>
                  <a:gd name="connsiteX9" fmla="*/ 138134 w 347858"/>
                  <a:gd name="connsiteY9" fmla="*/ 19048 h 104774"/>
                  <a:gd name="connsiteX10" fmla="*/ 166708 w 347858"/>
                  <a:gd name="connsiteY10" fmla="*/ 0 h 104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7858" h="104774">
                    <a:moveTo>
                      <a:pt x="166708" y="0"/>
                    </a:moveTo>
                    <a:lnTo>
                      <a:pt x="233384" y="52388"/>
                    </a:lnTo>
                    <a:lnTo>
                      <a:pt x="319108" y="52388"/>
                    </a:lnTo>
                    <a:lnTo>
                      <a:pt x="347858" y="96948"/>
                    </a:lnTo>
                    <a:lnTo>
                      <a:pt x="195284" y="104774"/>
                    </a:lnTo>
                    <a:lnTo>
                      <a:pt x="9546" y="80962"/>
                    </a:lnTo>
                    <a:lnTo>
                      <a:pt x="0" y="69876"/>
                    </a:lnTo>
                    <a:lnTo>
                      <a:pt x="47646" y="14288"/>
                    </a:lnTo>
                    <a:lnTo>
                      <a:pt x="90508" y="19048"/>
                    </a:lnTo>
                    <a:lnTo>
                      <a:pt x="138134" y="19048"/>
                    </a:lnTo>
                    <a:lnTo>
                      <a:pt x="16670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フリーフォーム: 図形 1452">
                <a:extLst>
                  <a:ext uri="{FF2B5EF4-FFF2-40B4-BE49-F238E27FC236}">
                    <a16:creationId xmlns:a16="http://schemas.microsoft.com/office/drawing/2014/main" id="{56ED9665-29A2-45E2-B4B2-18EA14D118DF}"/>
                  </a:ext>
                </a:extLst>
              </p:cNvPr>
              <p:cNvSpPr/>
              <p:nvPr/>
            </p:nvSpPr>
            <p:spPr>
              <a:xfrm>
                <a:off x="31365974" y="25506174"/>
                <a:ext cx="604690" cy="306576"/>
              </a:xfrm>
              <a:custGeom>
                <a:avLst/>
                <a:gdLst>
                  <a:gd name="connsiteX0" fmla="*/ 110550 w 604690"/>
                  <a:gd name="connsiteY0" fmla="*/ 0 h 306576"/>
                  <a:gd name="connsiteX1" fmla="*/ 180826 w 604690"/>
                  <a:gd name="connsiteY1" fmla="*/ 16064 h 306576"/>
                  <a:gd name="connsiteX2" fmla="*/ 190330 w 604690"/>
                  <a:gd name="connsiteY2" fmla="*/ 4978 h 306576"/>
                  <a:gd name="connsiteX3" fmla="*/ 199876 w 604690"/>
                  <a:gd name="connsiteY3" fmla="*/ 16064 h 306576"/>
                  <a:gd name="connsiteX4" fmla="*/ 385614 w 604690"/>
                  <a:gd name="connsiteY4" fmla="*/ 39876 h 306576"/>
                  <a:gd name="connsiteX5" fmla="*/ 538188 w 604690"/>
                  <a:gd name="connsiteY5" fmla="*/ 32050 h 306576"/>
                  <a:gd name="connsiteX6" fmla="*/ 604690 w 604690"/>
                  <a:gd name="connsiteY6" fmla="*/ 135126 h 306576"/>
                  <a:gd name="connsiteX7" fmla="*/ 590402 w 604690"/>
                  <a:gd name="connsiteY7" fmla="*/ 216090 h 306576"/>
                  <a:gd name="connsiteX8" fmla="*/ 499914 w 604690"/>
                  <a:gd name="connsiteY8" fmla="*/ 306576 h 306576"/>
                  <a:gd name="connsiteX9" fmla="*/ 390376 w 604690"/>
                  <a:gd name="connsiteY9" fmla="*/ 292290 h 306576"/>
                  <a:gd name="connsiteX10" fmla="*/ 323702 w 604690"/>
                  <a:gd name="connsiteY10" fmla="*/ 249426 h 306576"/>
                  <a:gd name="connsiteX11" fmla="*/ 323702 w 604690"/>
                  <a:gd name="connsiteY11" fmla="*/ 211326 h 306576"/>
                  <a:gd name="connsiteX12" fmla="*/ 280838 w 604690"/>
                  <a:gd name="connsiteY12" fmla="*/ 173226 h 306576"/>
                  <a:gd name="connsiteX13" fmla="*/ 157014 w 604690"/>
                  <a:gd name="connsiteY13" fmla="*/ 182750 h 306576"/>
                  <a:gd name="connsiteX14" fmla="*/ 142726 w 604690"/>
                  <a:gd name="connsiteY14" fmla="*/ 125602 h 306576"/>
                  <a:gd name="connsiteX15" fmla="*/ 61764 w 604690"/>
                  <a:gd name="connsiteY15" fmla="*/ 163702 h 306576"/>
                  <a:gd name="connsiteX16" fmla="*/ 0 w 604690"/>
                  <a:gd name="connsiteY16" fmla="*/ 151650 h 306576"/>
                  <a:gd name="connsiteX17" fmla="*/ 110550 w 604690"/>
                  <a:gd name="connsiteY17" fmla="*/ 0 h 3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4690" h="306576">
                    <a:moveTo>
                      <a:pt x="110550" y="0"/>
                    </a:moveTo>
                    <a:lnTo>
                      <a:pt x="180826" y="16064"/>
                    </a:lnTo>
                    <a:lnTo>
                      <a:pt x="190330" y="4978"/>
                    </a:lnTo>
                    <a:lnTo>
                      <a:pt x="199876" y="16064"/>
                    </a:lnTo>
                    <a:lnTo>
                      <a:pt x="385614" y="39876"/>
                    </a:lnTo>
                    <a:lnTo>
                      <a:pt x="538188" y="32050"/>
                    </a:lnTo>
                    <a:lnTo>
                      <a:pt x="604690" y="135126"/>
                    </a:lnTo>
                    <a:lnTo>
                      <a:pt x="590402" y="216090"/>
                    </a:lnTo>
                    <a:lnTo>
                      <a:pt x="499914" y="306576"/>
                    </a:lnTo>
                    <a:lnTo>
                      <a:pt x="390376" y="292290"/>
                    </a:lnTo>
                    <a:lnTo>
                      <a:pt x="323702" y="249426"/>
                    </a:lnTo>
                    <a:lnTo>
                      <a:pt x="323702" y="211326"/>
                    </a:lnTo>
                    <a:lnTo>
                      <a:pt x="280838" y="173226"/>
                    </a:lnTo>
                    <a:lnTo>
                      <a:pt x="157014" y="182750"/>
                    </a:lnTo>
                    <a:lnTo>
                      <a:pt x="142726" y="125602"/>
                    </a:lnTo>
                    <a:lnTo>
                      <a:pt x="61764" y="163702"/>
                    </a:lnTo>
                    <a:lnTo>
                      <a:pt x="0" y="151650"/>
                    </a:lnTo>
                    <a:lnTo>
                      <a:pt x="1105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BE1C6100-52BB-4734-8A15-51160837A049}"/>
                  </a:ext>
                </a:extLst>
              </p:cNvPr>
              <p:cNvSpPr/>
              <p:nvPr/>
            </p:nvSpPr>
            <p:spPr>
              <a:xfrm>
                <a:off x="30815280" y="25852942"/>
                <a:ext cx="731520" cy="923738"/>
              </a:xfrm>
              <a:custGeom>
                <a:avLst/>
                <a:gdLst>
                  <a:gd name="connsiteX0" fmla="*/ 377602 w 731520"/>
                  <a:gd name="connsiteY0" fmla="*/ 0 h 923738"/>
                  <a:gd name="connsiteX1" fmla="*/ 421958 w 731520"/>
                  <a:gd name="connsiteY1" fmla="*/ 136022 h 923738"/>
                  <a:gd name="connsiteX2" fmla="*/ 512444 w 731520"/>
                  <a:gd name="connsiteY2" fmla="*/ 155070 h 923738"/>
                  <a:gd name="connsiteX3" fmla="*/ 512444 w 731520"/>
                  <a:gd name="connsiteY3" fmla="*/ 216982 h 923738"/>
                  <a:gd name="connsiteX4" fmla="*/ 469584 w 731520"/>
                  <a:gd name="connsiteY4" fmla="*/ 245558 h 923738"/>
                  <a:gd name="connsiteX5" fmla="*/ 498158 w 731520"/>
                  <a:gd name="connsiteY5" fmla="*/ 312234 h 923738"/>
                  <a:gd name="connsiteX6" fmla="*/ 507684 w 731520"/>
                  <a:gd name="connsiteY6" fmla="*/ 402722 h 923738"/>
                  <a:gd name="connsiteX7" fmla="*/ 636270 w 731520"/>
                  <a:gd name="connsiteY7" fmla="*/ 440822 h 923738"/>
                  <a:gd name="connsiteX8" fmla="*/ 717232 w 731520"/>
                  <a:gd name="connsiteY8" fmla="*/ 569408 h 923738"/>
                  <a:gd name="connsiteX9" fmla="*/ 731520 w 731520"/>
                  <a:gd name="connsiteY9" fmla="*/ 674182 h 923738"/>
                  <a:gd name="connsiteX10" fmla="*/ 710758 w 731520"/>
                  <a:gd name="connsiteY10" fmla="*/ 845472 h 923738"/>
                  <a:gd name="connsiteX11" fmla="*/ 701040 w 731520"/>
                  <a:gd name="connsiteY11" fmla="*/ 839918 h 923738"/>
                  <a:gd name="connsiteX12" fmla="*/ 624840 w 731520"/>
                  <a:gd name="connsiteY12" fmla="*/ 923738 h 923738"/>
                  <a:gd name="connsiteX13" fmla="*/ 510540 w 731520"/>
                  <a:gd name="connsiteY13" fmla="*/ 847538 h 923738"/>
                  <a:gd name="connsiteX14" fmla="*/ 472440 w 731520"/>
                  <a:gd name="connsiteY14" fmla="*/ 778958 h 923738"/>
                  <a:gd name="connsiteX15" fmla="*/ 304800 w 731520"/>
                  <a:gd name="connsiteY15" fmla="*/ 809438 h 923738"/>
                  <a:gd name="connsiteX16" fmla="*/ 281940 w 731520"/>
                  <a:gd name="connsiteY16" fmla="*/ 740858 h 923738"/>
                  <a:gd name="connsiteX17" fmla="*/ 266700 w 731520"/>
                  <a:gd name="connsiteY17" fmla="*/ 672278 h 923738"/>
                  <a:gd name="connsiteX18" fmla="*/ 228600 w 731520"/>
                  <a:gd name="connsiteY18" fmla="*/ 550358 h 923738"/>
                  <a:gd name="connsiteX19" fmla="*/ 137160 w 731520"/>
                  <a:gd name="connsiteY19" fmla="*/ 458918 h 923738"/>
                  <a:gd name="connsiteX20" fmla="*/ 83820 w 731520"/>
                  <a:gd name="connsiteY20" fmla="*/ 413198 h 923738"/>
                  <a:gd name="connsiteX21" fmla="*/ 0 w 731520"/>
                  <a:gd name="connsiteY21" fmla="*/ 298898 h 923738"/>
                  <a:gd name="connsiteX22" fmla="*/ 106680 w 731520"/>
                  <a:gd name="connsiteY22" fmla="*/ 184598 h 923738"/>
                  <a:gd name="connsiteX23" fmla="*/ 152400 w 731520"/>
                  <a:gd name="connsiteY23" fmla="*/ 108398 h 923738"/>
                  <a:gd name="connsiteX24" fmla="*/ 266700 w 731520"/>
                  <a:gd name="connsiteY24" fmla="*/ 93158 h 923738"/>
                  <a:gd name="connsiteX25" fmla="*/ 377602 w 731520"/>
                  <a:gd name="connsiteY25" fmla="*/ 0 h 923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1520" h="923738">
                    <a:moveTo>
                      <a:pt x="377602" y="0"/>
                    </a:moveTo>
                    <a:lnTo>
                      <a:pt x="421958" y="136022"/>
                    </a:lnTo>
                    <a:lnTo>
                      <a:pt x="512444" y="155070"/>
                    </a:lnTo>
                    <a:lnTo>
                      <a:pt x="512444" y="216982"/>
                    </a:lnTo>
                    <a:lnTo>
                      <a:pt x="469584" y="245558"/>
                    </a:lnTo>
                    <a:lnTo>
                      <a:pt x="498158" y="312234"/>
                    </a:lnTo>
                    <a:lnTo>
                      <a:pt x="507684" y="402722"/>
                    </a:lnTo>
                    <a:lnTo>
                      <a:pt x="636270" y="440822"/>
                    </a:lnTo>
                    <a:lnTo>
                      <a:pt x="717232" y="569408"/>
                    </a:lnTo>
                    <a:lnTo>
                      <a:pt x="731520" y="674182"/>
                    </a:lnTo>
                    <a:lnTo>
                      <a:pt x="710758" y="845472"/>
                    </a:lnTo>
                    <a:lnTo>
                      <a:pt x="701040" y="839918"/>
                    </a:lnTo>
                    <a:lnTo>
                      <a:pt x="624840" y="923738"/>
                    </a:lnTo>
                    <a:lnTo>
                      <a:pt x="510540" y="847538"/>
                    </a:lnTo>
                    <a:lnTo>
                      <a:pt x="472440" y="778958"/>
                    </a:lnTo>
                    <a:lnTo>
                      <a:pt x="304800" y="809438"/>
                    </a:lnTo>
                    <a:lnTo>
                      <a:pt x="281940" y="740858"/>
                    </a:lnTo>
                    <a:lnTo>
                      <a:pt x="266700" y="672278"/>
                    </a:lnTo>
                    <a:lnTo>
                      <a:pt x="228600" y="550358"/>
                    </a:lnTo>
                    <a:lnTo>
                      <a:pt x="137160" y="458918"/>
                    </a:lnTo>
                    <a:lnTo>
                      <a:pt x="83820" y="413198"/>
                    </a:lnTo>
                    <a:lnTo>
                      <a:pt x="0" y="298898"/>
                    </a:lnTo>
                    <a:lnTo>
                      <a:pt x="106680" y="184598"/>
                    </a:lnTo>
                    <a:lnTo>
                      <a:pt x="152400" y="108398"/>
                    </a:lnTo>
                    <a:lnTo>
                      <a:pt x="266700" y="93158"/>
                    </a:lnTo>
                    <a:lnTo>
                      <a:pt x="37760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7AB88ED8-90EC-4639-A19D-B16C0D35FD93}"/>
                  </a:ext>
                </a:extLst>
              </p:cNvPr>
              <p:cNvSpPr/>
              <p:nvPr/>
            </p:nvSpPr>
            <p:spPr>
              <a:xfrm>
                <a:off x="31192882" y="25631776"/>
                <a:ext cx="706342" cy="1114424"/>
              </a:xfrm>
              <a:custGeom>
                <a:avLst/>
                <a:gdLst>
                  <a:gd name="connsiteX0" fmla="*/ 315818 w 706342"/>
                  <a:gd name="connsiteY0" fmla="*/ 0 h 1114424"/>
                  <a:gd name="connsiteX1" fmla="*/ 330106 w 706342"/>
                  <a:gd name="connsiteY1" fmla="*/ 57148 h 1114424"/>
                  <a:gd name="connsiteX2" fmla="*/ 453930 w 706342"/>
                  <a:gd name="connsiteY2" fmla="*/ 47624 h 1114424"/>
                  <a:gd name="connsiteX3" fmla="*/ 496794 w 706342"/>
                  <a:gd name="connsiteY3" fmla="*/ 85724 h 1114424"/>
                  <a:gd name="connsiteX4" fmla="*/ 496794 w 706342"/>
                  <a:gd name="connsiteY4" fmla="*/ 123824 h 1114424"/>
                  <a:gd name="connsiteX5" fmla="*/ 563468 w 706342"/>
                  <a:gd name="connsiteY5" fmla="*/ 166688 h 1114424"/>
                  <a:gd name="connsiteX6" fmla="*/ 643102 w 706342"/>
                  <a:gd name="connsiteY6" fmla="*/ 177074 h 1114424"/>
                  <a:gd name="connsiteX7" fmla="*/ 653956 w 706342"/>
                  <a:gd name="connsiteY7" fmla="*/ 238124 h 1114424"/>
                  <a:gd name="connsiteX8" fmla="*/ 630142 w 706342"/>
                  <a:gd name="connsiteY8" fmla="*/ 276224 h 1114424"/>
                  <a:gd name="connsiteX9" fmla="*/ 620618 w 706342"/>
                  <a:gd name="connsiteY9" fmla="*/ 352424 h 1114424"/>
                  <a:gd name="connsiteX10" fmla="*/ 577756 w 706342"/>
                  <a:gd name="connsiteY10" fmla="*/ 376236 h 1114424"/>
                  <a:gd name="connsiteX11" fmla="*/ 568230 w 706342"/>
                  <a:gd name="connsiteY11" fmla="*/ 547688 h 1114424"/>
                  <a:gd name="connsiteX12" fmla="*/ 692056 w 706342"/>
                  <a:gd name="connsiteY12" fmla="*/ 619124 h 1114424"/>
                  <a:gd name="connsiteX13" fmla="*/ 706342 w 706342"/>
                  <a:gd name="connsiteY13" fmla="*/ 719136 h 1114424"/>
                  <a:gd name="connsiteX14" fmla="*/ 673006 w 706342"/>
                  <a:gd name="connsiteY14" fmla="*/ 752474 h 1114424"/>
                  <a:gd name="connsiteX15" fmla="*/ 673006 w 706342"/>
                  <a:gd name="connsiteY15" fmla="*/ 823912 h 1114424"/>
                  <a:gd name="connsiteX16" fmla="*/ 596806 w 706342"/>
                  <a:gd name="connsiteY16" fmla="*/ 881062 h 1114424"/>
                  <a:gd name="connsiteX17" fmla="*/ 558706 w 706342"/>
                  <a:gd name="connsiteY17" fmla="*/ 995362 h 1114424"/>
                  <a:gd name="connsiteX18" fmla="*/ 556516 w 706342"/>
                  <a:gd name="connsiteY18" fmla="*/ 1068704 h 1114424"/>
                  <a:gd name="connsiteX19" fmla="*/ 491078 w 706342"/>
                  <a:gd name="connsiteY19" fmla="*/ 1068704 h 1114424"/>
                  <a:gd name="connsiteX20" fmla="*/ 460598 w 706342"/>
                  <a:gd name="connsiteY20" fmla="*/ 1114424 h 1114424"/>
                  <a:gd name="connsiteX21" fmla="*/ 376778 w 706342"/>
                  <a:gd name="connsiteY21" fmla="*/ 1091564 h 1114424"/>
                  <a:gd name="connsiteX22" fmla="*/ 333156 w 706342"/>
                  <a:gd name="connsiteY22" fmla="*/ 1066638 h 1114424"/>
                  <a:gd name="connsiteX23" fmla="*/ 353918 w 706342"/>
                  <a:gd name="connsiteY23" fmla="*/ 895348 h 1114424"/>
                  <a:gd name="connsiteX24" fmla="*/ 339630 w 706342"/>
                  <a:gd name="connsiteY24" fmla="*/ 790574 h 1114424"/>
                  <a:gd name="connsiteX25" fmla="*/ 258668 w 706342"/>
                  <a:gd name="connsiteY25" fmla="*/ 661988 h 1114424"/>
                  <a:gd name="connsiteX26" fmla="*/ 130082 w 706342"/>
                  <a:gd name="connsiteY26" fmla="*/ 623888 h 1114424"/>
                  <a:gd name="connsiteX27" fmla="*/ 120556 w 706342"/>
                  <a:gd name="connsiteY27" fmla="*/ 533400 h 1114424"/>
                  <a:gd name="connsiteX28" fmla="*/ 91982 w 706342"/>
                  <a:gd name="connsiteY28" fmla="*/ 466724 h 1114424"/>
                  <a:gd name="connsiteX29" fmla="*/ 134842 w 706342"/>
                  <a:gd name="connsiteY29" fmla="*/ 438148 h 1114424"/>
                  <a:gd name="connsiteX30" fmla="*/ 134842 w 706342"/>
                  <a:gd name="connsiteY30" fmla="*/ 376236 h 1114424"/>
                  <a:gd name="connsiteX31" fmla="*/ 44356 w 706342"/>
                  <a:gd name="connsiteY31" fmla="*/ 357188 h 1114424"/>
                  <a:gd name="connsiteX32" fmla="*/ 0 w 706342"/>
                  <a:gd name="connsiteY32" fmla="*/ 221166 h 1114424"/>
                  <a:gd name="connsiteX33" fmla="*/ 79598 w 706342"/>
                  <a:gd name="connsiteY33" fmla="*/ 154304 h 1114424"/>
                  <a:gd name="connsiteX34" fmla="*/ 173092 w 706342"/>
                  <a:gd name="connsiteY34" fmla="*/ 26048 h 1114424"/>
                  <a:gd name="connsiteX35" fmla="*/ 234856 w 706342"/>
                  <a:gd name="connsiteY35" fmla="*/ 38100 h 1114424"/>
                  <a:gd name="connsiteX36" fmla="*/ 315818 w 706342"/>
                  <a:gd name="connsiteY36" fmla="*/ 0 h 111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06342" h="1114424">
                    <a:moveTo>
                      <a:pt x="315818" y="0"/>
                    </a:moveTo>
                    <a:lnTo>
                      <a:pt x="330106" y="57148"/>
                    </a:lnTo>
                    <a:lnTo>
                      <a:pt x="453930" y="47624"/>
                    </a:lnTo>
                    <a:lnTo>
                      <a:pt x="496794" y="85724"/>
                    </a:lnTo>
                    <a:lnTo>
                      <a:pt x="496794" y="123824"/>
                    </a:lnTo>
                    <a:lnTo>
                      <a:pt x="563468" y="166688"/>
                    </a:lnTo>
                    <a:lnTo>
                      <a:pt x="643102" y="177074"/>
                    </a:lnTo>
                    <a:lnTo>
                      <a:pt x="653956" y="238124"/>
                    </a:lnTo>
                    <a:lnTo>
                      <a:pt x="630142" y="276224"/>
                    </a:lnTo>
                    <a:lnTo>
                      <a:pt x="620618" y="352424"/>
                    </a:lnTo>
                    <a:lnTo>
                      <a:pt x="577756" y="376236"/>
                    </a:lnTo>
                    <a:lnTo>
                      <a:pt x="568230" y="547688"/>
                    </a:lnTo>
                    <a:lnTo>
                      <a:pt x="692056" y="619124"/>
                    </a:lnTo>
                    <a:lnTo>
                      <a:pt x="706342" y="719136"/>
                    </a:lnTo>
                    <a:lnTo>
                      <a:pt x="673006" y="752474"/>
                    </a:lnTo>
                    <a:lnTo>
                      <a:pt x="673006" y="823912"/>
                    </a:lnTo>
                    <a:lnTo>
                      <a:pt x="596806" y="881062"/>
                    </a:lnTo>
                    <a:lnTo>
                      <a:pt x="558706" y="995362"/>
                    </a:lnTo>
                    <a:lnTo>
                      <a:pt x="556516" y="1068704"/>
                    </a:lnTo>
                    <a:lnTo>
                      <a:pt x="491078" y="1068704"/>
                    </a:lnTo>
                    <a:lnTo>
                      <a:pt x="460598" y="1114424"/>
                    </a:lnTo>
                    <a:lnTo>
                      <a:pt x="376778" y="1091564"/>
                    </a:lnTo>
                    <a:lnTo>
                      <a:pt x="333156" y="1066638"/>
                    </a:lnTo>
                    <a:lnTo>
                      <a:pt x="353918" y="895348"/>
                    </a:lnTo>
                    <a:lnTo>
                      <a:pt x="339630" y="790574"/>
                    </a:lnTo>
                    <a:lnTo>
                      <a:pt x="258668" y="661988"/>
                    </a:lnTo>
                    <a:lnTo>
                      <a:pt x="130082" y="623888"/>
                    </a:lnTo>
                    <a:lnTo>
                      <a:pt x="120556" y="533400"/>
                    </a:lnTo>
                    <a:lnTo>
                      <a:pt x="91982" y="466724"/>
                    </a:lnTo>
                    <a:lnTo>
                      <a:pt x="134842" y="438148"/>
                    </a:lnTo>
                    <a:lnTo>
                      <a:pt x="134842" y="376236"/>
                    </a:lnTo>
                    <a:lnTo>
                      <a:pt x="44356" y="357188"/>
                    </a:lnTo>
                    <a:lnTo>
                      <a:pt x="0" y="221166"/>
                    </a:lnTo>
                    <a:lnTo>
                      <a:pt x="79598" y="154304"/>
                    </a:lnTo>
                    <a:lnTo>
                      <a:pt x="173092" y="26048"/>
                    </a:lnTo>
                    <a:lnTo>
                      <a:pt x="234856" y="38100"/>
                    </a:lnTo>
                    <a:lnTo>
                      <a:pt x="31581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EB614339-4C18-471D-863B-2E0DD725E3AB}"/>
                  </a:ext>
                </a:extLst>
              </p:cNvPr>
              <p:cNvSpPr/>
              <p:nvPr/>
            </p:nvSpPr>
            <p:spPr>
              <a:xfrm>
                <a:off x="31954154" y="24618386"/>
                <a:ext cx="216534" cy="275390"/>
              </a:xfrm>
              <a:custGeom>
                <a:avLst/>
                <a:gdLst>
                  <a:gd name="connsiteX0" fmla="*/ 128462 w 216534"/>
                  <a:gd name="connsiteY0" fmla="*/ 0 h 275390"/>
                  <a:gd name="connsiteX1" fmla="*/ 211770 w 216534"/>
                  <a:gd name="connsiteY1" fmla="*/ 40378 h 275390"/>
                  <a:gd name="connsiteX2" fmla="*/ 192722 w 216534"/>
                  <a:gd name="connsiteY2" fmla="*/ 90738 h 275390"/>
                  <a:gd name="connsiteX3" fmla="*/ 216534 w 216534"/>
                  <a:gd name="connsiteY3" fmla="*/ 128506 h 275390"/>
                  <a:gd name="connsiteX4" fmla="*/ 64134 w 216534"/>
                  <a:gd name="connsiteY4" fmla="*/ 275390 h 275390"/>
                  <a:gd name="connsiteX5" fmla="*/ 0 w 216534"/>
                  <a:gd name="connsiteY5" fmla="*/ 254006 h 275390"/>
                  <a:gd name="connsiteX6" fmla="*/ 128462 w 216534"/>
                  <a:gd name="connsiteY6" fmla="*/ 0 h 275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534" h="275390">
                    <a:moveTo>
                      <a:pt x="128462" y="0"/>
                    </a:moveTo>
                    <a:lnTo>
                      <a:pt x="211770" y="40378"/>
                    </a:lnTo>
                    <a:lnTo>
                      <a:pt x="192722" y="90738"/>
                    </a:lnTo>
                    <a:lnTo>
                      <a:pt x="216534" y="128506"/>
                    </a:lnTo>
                    <a:lnTo>
                      <a:pt x="64134" y="275390"/>
                    </a:lnTo>
                    <a:lnTo>
                      <a:pt x="0" y="254006"/>
                    </a:lnTo>
                    <a:lnTo>
                      <a:pt x="12846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5708E7BD-2639-4895-B818-4F65DAE5820E}"/>
                  </a:ext>
                </a:extLst>
              </p:cNvPr>
              <p:cNvSpPr/>
              <p:nvPr/>
            </p:nvSpPr>
            <p:spPr>
              <a:xfrm>
                <a:off x="31837312" y="25169812"/>
                <a:ext cx="128588" cy="247652"/>
              </a:xfrm>
              <a:custGeom>
                <a:avLst/>
                <a:gdLst>
                  <a:gd name="connsiteX0" fmla="*/ 42864 w 128588"/>
                  <a:gd name="connsiteY0" fmla="*/ 0 h 247652"/>
                  <a:gd name="connsiteX1" fmla="*/ 66676 w 128588"/>
                  <a:gd name="connsiteY1" fmla="*/ 47626 h 247652"/>
                  <a:gd name="connsiteX2" fmla="*/ 95252 w 128588"/>
                  <a:gd name="connsiteY2" fmla="*/ 42864 h 247652"/>
                  <a:gd name="connsiteX3" fmla="*/ 109538 w 128588"/>
                  <a:gd name="connsiteY3" fmla="*/ 95252 h 247652"/>
                  <a:gd name="connsiteX4" fmla="*/ 123826 w 128588"/>
                  <a:gd name="connsiteY4" fmla="*/ 95252 h 247652"/>
                  <a:gd name="connsiteX5" fmla="*/ 128588 w 128588"/>
                  <a:gd name="connsiteY5" fmla="*/ 138112 h 247652"/>
                  <a:gd name="connsiteX6" fmla="*/ 90488 w 128588"/>
                  <a:gd name="connsiteY6" fmla="*/ 171452 h 247652"/>
                  <a:gd name="connsiteX7" fmla="*/ 95252 w 128588"/>
                  <a:gd name="connsiteY7" fmla="*/ 247652 h 247652"/>
                  <a:gd name="connsiteX8" fmla="*/ 23812 w 128588"/>
                  <a:gd name="connsiteY8" fmla="*/ 219076 h 247652"/>
                  <a:gd name="connsiteX9" fmla="*/ 0 w 128588"/>
                  <a:gd name="connsiteY9" fmla="*/ 61912 h 247652"/>
                  <a:gd name="connsiteX10" fmla="*/ 42864 w 128588"/>
                  <a:gd name="connsiteY10" fmla="*/ 0 h 24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588" h="247652">
                    <a:moveTo>
                      <a:pt x="42864" y="0"/>
                    </a:moveTo>
                    <a:lnTo>
                      <a:pt x="66676" y="47626"/>
                    </a:lnTo>
                    <a:lnTo>
                      <a:pt x="95252" y="42864"/>
                    </a:lnTo>
                    <a:lnTo>
                      <a:pt x="109538" y="95252"/>
                    </a:lnTo>
                    <a:lnTo>
                      <a:pt x="123826" y="95252"/>
                    </a:lnTo>
                    <a:lnTo>
                      <a:pt x="128588" y="138112"/>
                    </a:lnTo>
                    <a:lnTo>
                      <a:pt x="90488" y="171452"/>
                    </a:lnTo>
                    <a:lnTo>
                      <a:pt x="95252" y="247652"/>
                    </a:lnTo>
                    <a:lnTo>
                      <a:pt x="23812" y="219076"/>
                    </a:lnTo>
                    <a:lnTo>
                      <a:pt x="0" y="61912"/>
                    </a:lnTo>
                    <a:lnTo>
                      <a:pt x="4286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8" name="フリーフォーム: 図形 1457">
                <a:extLst>
                  <a:ext uri="{FF2B5EF4-FFF2-40B4-BE49-F238E27FC236}">
                    <a16:creationId xmlns:a16="http://schemas.microsoft.com/office/drawing/2014/main" id="{C7DC3754-D9C4-4718-883C-17C55F221C3D}"/>
                  </a:ext>
                </a:extLst>
              </p:cNvPr>
              <p:cNvSpPr/>
              <p:nvPr/>
            </p:nvSpPr>
            <p:spPr>
              <a:xfrm>
                <a:off x="31476524" y="25127444"/>
                <a:ext cx="1175176" cy="1900696"/>
              </a:xfrm>
              <a:custGeom>
                <a:avLst/>
                <a:gdLst>
                  <a:gd name="connsiteX0" fmla="*/ 276082 w 1175176"/>
                  <a:gd name="connsiteY0" fmla="*/ 0 h 1900696"/>
                  <a:gd name="connsiteX1" fmla="*/ 372378 w 1175176"/>
                  <a:gd name="connsiteY1" fmla="*/ 87540 h 1900696"/>
                  <a:gd name="connsiteX2" fmla="*/ 360788 w 1175176"/>
                  <a:gd name="connsiteY2" fmla="*/ 104280 h 1900696"/>
                  <a:gd name="connsiteX3" fmla="*/ 384600 w 1175176"/>
                  <a:gd name="connsiteY3" fmla="*/ 261444 h 1900696"/>
                  <a:gd name="connsiteX4" fmla="*/ 456040 w 1175176"/>
                  <a:gd name="connsiteY4" fmla="*/ 290020 h 1900696"/>
                  <a:gd name="connsiteX5" fmla="*/ 455378 w 1175176"/>
                  <a:gd name="connsiteY5" fmla="*/ 279444 h 1900696"/>
                  <a:gd name="connsiteX6" fmla="*/ 551288 w 1175176"/>
                  <a:gd name="connsiteY6" fmla="*/ 366220 h 1900696"/>
                  <a:gd name="connsiteX7" fmla="*/ 589388 w 1175176"/>
                  <a:gd name="connsiteY7" fmla="*/ 585294 h 1900696"/>
                  <a:gd name="connsiteX8" fmla="*/ 722740 w 1175176"/>
                  <a:gd name="connsiteY8" fmla="*/ 628156 h 1900696"/>
                  <a:gd name="connsiteX9" fmla="*/ 732264 w 1175176"/>
                  <a:gd name="connsiteY9" fmla="*/ 694832 h 1900696"/>
                  <a:gd name="connsiteX10" fmla="*/ 932288 w 1175176"/>
                  <a:gd name="connsiteY10" fmla="*/ 871044 h 1900696"/>
                  <a:gd name="connsiteX11" fmla="*/ 980742 w 1175176"/>
                  <a:gd name="connsiteY11" fmla="*/ 889680 h 1900696"/>
                  <a:gd name="connsiteX12" fmla="*/ 992296 w 1175176"/>
                  <a:gd name="connsiteY12" fmla="*/ 1016776 h 1900696"/>
                  <a:gd name="connsiteX13" fmla="*/ 1004532 w 1175176"/>
                  <a:gd name="connsiteY13" fmla="*/ 1018524 h 1900696"/>
                  <a:gd name="connsiteX14" fmla="*/ 999916 w 1175176"/>
                  <a:gd name="connsiteY14" fmla="*/ 1032016 h 1900696"/>
                  <a:gd name="connsiteX15" fmla="*/ 1068496 w 1175176"/>
                  <a:gd name="connsiteY15" fmla="*/ 1138696 h 1900696"/>
                  <a:gd name="connsiteX16" fmla="*/ 1129456 w 1175176"/>
                  <a:gd name="connsiteY16" fmla="*/ 1161556 h 1900696"/>
                  <a:gd name="connsiteX17" fmla="*/ 1175176 w 1175176"/>
                  <a:gd name="connsiteY17" fmla="*/ 1230136 h 1900696"/>
                  <a:gd name="connsiteX18" fmla="*/ 999916 w 1175176"/>
                  <a:gd name="connsiteY18" fmla="*/ 1504456 h 1900696"/>
                  <a:gd name="connsiteX19" fmla="*/ 923716 w 1175176"/>
                  <a:gd name="connsiteY19" fmla="*/ 1534936 h 1900696"/>
                  <a:gd name="connsiteX20" fmla="*/ 946576 w 1175176"/>
                  <a:gd name="connsiteY20" fmla="*/ 1603516 h 1900696"/>
                  <a:gd name="connsiteX21" fmla="*/ 946576 w 1175176"/>
                  <a:gd name="connsiteY21" fmla="*/ 1694956 h 1900696"/>
                  <a:gd name="connsiteX22" fmla="*/ 877996 w 1175176"/>
                  <a:gd name="connsiteY22" fmla="*/ 1832116 h 1900696"/>
                  <a:gd name="connsiteX23" fmla="*/ 763696 w 1175176"/>
                  <a:gd name="connsiteY23" fmla="*/ 1847356 h 1900696"/>
                  <a:gd name="connsiteX24" fmla="*/ 725596 w 1175176"/>
                  <a:gd name="connsiteY24" fmla="*/ 1870216 h 1900696"/>
                  <a:gd name="connsiteX25" fmla="*/ 588436 w 1175176"/>
                  <a:gd name="connsiteY25" fmla="*/ 1900696 h 1900696"/>
                  <a:gd name="connsiteX26" fmla="*/ 535096 w 1175176"/>
                  <a:gd name="connsiteY26" fmla="*/ 1786396 h 1900696"/>
                  <a:gd name="connsiteX27" fmla="*/ 458896 w 1175176"/>
                  <a:gd name="connsiteY27" fmla="*/ 1763536 h 1900696"/>
                  <a:gd name="connsiteX28" fmla="*/ 405556 w 1175176"/>
                  <a:gd name="connsiteY28" fmla="*/ 1687336 h 1900696"/>
                  <a:gd name="connsiteX29" fmla="*/ 276016 w 1175176"/>
                  <a:gd name="connsiteY29" fmla="*/ 1573036 h 1900696"/>
                  <a:gd name="connsiteX30" fmla="*/ 272874 w 1175176"/>
                  <a:gd name="connsiteY30" fmla="*/ 1573036 h 1900696"/>
                  <a:gd name="connsiteX31" fmla="*/ 275064 w 1175176"/>
                  <a:gd name="connsiteY31" fmla="*/ 1499694 h 1900696"/>
                  <a:gd name="connsiteX32" fmla="*/ 313164 w 1175176"/>
                  <a:gd name="connsiteY32" fmla="*/ 1385394 h 1900696"/>
                  <a:gd name="connsiteX33" fmla="*/ 389364 w 1175176"/>
                  <a:gd name="connsiteY33" fmla="*/ 1328244 h 1900696"/>
                  <a:gd name="connsiteX34" fmla="*/ 389364 w 1175176"/>
                  <a:gd name="connsiteY34" fmla="*/ 1256806 h 1900696"/>
                  <a:gd name="connsiteX35" fmla="*/ 422700 w 1175176"/>
                  <a:gd name="connsiteY35" fmla="*/ 1223468 h 1900696"/>
                  <a:gd name="connsiteX36" fmla="*/ 408414 w 1175176"/>
                  <a:gd name="connsiteY36" fmla="*/ 1123456 h 1900696"/>
                  <a:gd name="connsiteX37" fmla="*/ 284588 w 1175176"/>
                  <a:gd name="connsiteY37" fmla="*/ 1052020 h 1900696"/>
                  <a:gd name="connsiteX38" fmla="*/ 294114 w 1175176"/>
                  <a:gd name="connsiteY38" fmla="*/ 880568 h 1900696"/>
                  <a:gd name="connsiteX39" fmla="*/ 336976 w 1175176"/>
                  <a:gd name="connsiteY39" fmla="*/ 856756 h 1900696"/>
                  <a:gd name="connsiteX40" fmla="*/ 346500 w 1175176"/>
                  <a:gd name="connsiteY40" fmla="*/ 780556 h 1900696"/>
                  <a:gd name="connsiteX41" fmla="*/ 370314 w 1175176"/>
                  <a:gd name="connsiteY41" fmla="*/ 742456 h 1900696"/>
                  <a:gd name="connsiteX42" fmla="*/ 359460 w 1175176"/>
                  <a:gd name="connsiteY42" fmla="*/ 681406 h 1900696"/>
                  <a:gd name="connsiteX43" fmla="*/ 389364 w 1175176"/>
                  <a:gd name="connsiteY43" fmla="*/ 685306 h 1900696"/>
                  <a:gd name="connsiteX44" fmla="*/ 479852 w 1175176"/>
                  <a:gd name="connsiteY44" fmla="*/ 594820 h 1900696"/>
                  <a:gd name="connsiteX45" fmla="*/ 494140 w 1175176"/>
                  <a:gd name="connsiteY45" fmla="*/ 513856 h 1900696"/>
                  <a:gd name="connsiteX46" fmla="*/ 398888 w 1175176"/>
                  <a:gd name="connsiteY46" fmla="*/ 366220 h 1900696"/>
                  <a:gd name="connsiteX47" fmla="*/ 313164 w 1175176"/>
                  <a:gd name="connsiteY47" fmla="*/ 366220 h 1900696"/>
                  <a:gd name="connsiteX48" fmla="*/ 246488 w 1175176"/>
                  <a:gd name="connsiteY48" fmla="*/ 313832 h 1900696"/>
                  <a:gd name="connsiteX49" fmla="*/ 217914 w 1175176"/>
                  <a:gd name="connsiteY49" fmla="*/ 332880 h 1900696"/>
                  <a:gd name="connsiteX50" fmla="*/ 170288 w 1175176"/>
                  <a:gd name="connsiteY50" fmla="*/ 332880 h 1900696"/>
                  <a:gd name="connsiteX51" fmla="*/ 127426 w 1175176"/>
                  <a:gd name="connsiteY51" fmla="*/ 328120 h 1900696"/>
                  <a:gd name="connsiteX52" fmla="*/ 70276 w 1175176"/>
                  <a:gd name="connsiteY52" fmla="*/ 394794 h 1900696"/>
                  <a:gd name="connsiteX53" fmla="*/ 0 w 1175176"/>
                  <a:gd name="connsiteY53" fmla="*/ 378730 h 1900696"/>
                  <a:gd name="connsiteX54" fmla="*/ 276082 w 1175176"/>
                  <a:gd name="connsiteY54" fmla="*/ 0 h 1900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75176" h="1900696">
                    <a:moveTo>
                      <a:pt x="276082" y="0"/>
                    </a:moveTo>
                    <a:lnTo>
                      <a:pt x="372378" y="87540"/>
                    </a:lnTo>
                    <a:lnTo>
                      <a:pt x="360788" y="104280"/>
                    </a:lnTo>
                    <a:lnTo>
                      <a:pt x="384600" y="261444"/>
                    </a:lnTo>
                    <a:lnTo>
                      <a:pt x="456040" y="290020"/>
                    </a:lnTo>
                    <a:lnTo>
                      <a:pt x="455378" y="279444"/>
                    </a:lnTo>
                    <a:lnTo>
                      <a:pt x="551288" y="366220"/>
                    </a:lnTo>
                    <a:lnTo>
                      <a:pt x="589388" y="585294"/>
                    </a:lnTo>
                    <a:lnTo>
                      <a:pt x="722740" y="628156"/>
                    </a:lnTo>
                    <a:lnTo>
                      <a:pt x="732264" y="694832"/>
                    </a:lnTo>
                    <a:lnTo>
                      <a:pt x="932288" y="871044"/>
                    </a:lnTo>
                    <a:lnTo>
                      <a:pt x="980742" y="889680"/>
                    </a:lnTo>
                    <a:lnTo>
                      <a:pt x="992296" y="1016776"/>
                    </a:lnTo>
                    <a:lnTo>
                      <a:pt x="1004532" y="1018524"/>
                    </a:lnTo>
                    <a:lnTo>
                      <a:pt x="999916" y="1032016"/>
                    </a:lnTo>
                    <a:lnTo>
                      <a:pt x="1068496" y="1138696"/>
                    </a:lnTo>
                    <a:lnTo>
                      <a:pt x="1129456" y="1161556"/>
                    </a:lnTo>
                    <a:lnTo>
                      <a:pt x="1175176" y="1230136"/>
                    </a:lnTo>
                    <a:lnTo>
                      <a:pt x="999916" y="1504456"/>
                    </a:lnTo>
                    <a:lnTo>
                      <a:pt x="923716" y="1534936"/>
                    </a:lnTo>
                    <a:lnTo>
                      <a:pt x="946576" y="1603516"/>
                    </a:lnTo>
                    <a:lnTo>
                      <a:pt x="946576" y="1694956"/>
                    </a:lnTo>
                    <a:lnTo>
                      <a:pt x="877996" y="1832116"/>
                    </a:lnTo>
                    <a:lnTo>
                      <a:pt x="763696" y="1847356"/>
                    </a:lnTo>
                    <a:lnTo>
                      <a:pt x="725596" y="1870216"/>
                    </a:lnTo>
                    <a:lnTo>
                      <a:pt x="588436" y="1900696"/>
                    </a:lnTo>
                    <a:lnTo>
                      <a:pt x="535096" y="1786396"/>
                    </a:lnTo>
                    <a:lnTo>
                      <a:pt x="458896" y="1763536"/>
                    </a:lnTo>
                    <a:lnTo>
                      <a:pt x="405556" y="1687336"/>
                    </a:lnTo>
                    <a:lnTo>
                      <a:pt x="276016" y="1573036"/>
                    </a:lnTo>
                    <a:lnTo>
                      <a:pt x="272874" y="1573036"/>
                    </a:lnTo>
                    <a:lnTo>
                      <a:pt x="275064" y="1499694"/>
                    </a:lnTo>
                    <a:lnTo>
                      <a:pt x="313164" y="1385394"/>
                    </a:lnTo>
                    <a:lnTo>
                      <a:pt x="389364" y="1328244"/>
                    </a:lnTo>
                    <a:lnTo>
                      <a:pt x="389364" y="1256806"/>
                    </a:lnTo>
                    <a:lnTo>
                      <a:pt x="422700" y="1223468"/>
                    </a:lnTo>
                    <a:lnTo>
                      <a:pt x="408414" y="1123456"/>
                    </a:lnTo>
                    <a:lnTo>
                      <a:pt x="284588" y="1052020"/>
                    </a:lnTo>
                    <a:lnTo>
                      <a:pt x="294114" y="880568"/>
                    </a:lnTo>
                    <a:lnTo>
                      <a:pt x="336976" y="856756"/>
                    </a:lnTo>
                    <a:lnTo>
                      <a:pt x="346500" y="780556"/>
                    </a:lnTo>
                    <a:lnTo>
                      <a:pt x="370314" y="742456"/>
                    </a:lnTo>
                    <a:lnTo>
                      <a:pt x="359460" y="681406"/>
                    </a:lnTo>
                    <a:lnTo>
                      <a:pt x="389364" y="685306"/>
                    </a:lnTo>
                    <a:lnTo>
                      <a:pt x="479852" y="594820"/>
                    </a:lnTo>
                    <a:lnTo>
                      <a:pt x="494140" y="513856"/>
                    </a:lnTo>
                    <a:lnTo>
                      <a:pt x="398888" y="366220"/>
                    </a:lnTo>
                    <a:lnTo>
                      <a:pt x="313164" y="366220"/>
                    </a:lnTo>
                    <a:lnTo>
                      <a:pt x="246488" y="313832"/>
                    </a:lnTo>
                    <a:lnTo>
                      <a:pt x="217914" y="332880"/>
                    </a:lnTo>
                    <a:lnTo>
                      <a:pt x="170288" y="332880"/>
                    </a:lnTo>
                    <a:lnTo>
                      <a:pt x="127426" y="328120"/>
                    </a:lnTo>
                    <a:lnTo>
                      <a:pt x="70276" y="394794"/>
                    </a:lnTo>
                    <a:lnTo>
                      <a:pt x="0" y="378730"/>
                    </a:lnTo>
                    <a:lnTo>
                      <a:pt x="27608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263DAE6B-E58F-4D7A-934B-45BBF1048F9E}"/>
                  </a:ext>
                </a:extLst>
              </p:cNvPr>
              <p:cNvSpPr/>
              <p:nvPr/>
            </p:nvSpPr>
            <p:spPr>
              <a:xfrm>
                <a:off x="31752606" y="24782386"/>
                <a:ext cx="777174" cy="1234738"/>
              </a:xfrm>
              <a:custGeom>
                <a:avLst/>
                <a:gdLst>
                  <a:gd name="connsiteX0" fmla="*/ 381256 w 777174"/>
                  <a:gd name="connsiteY0" fmla="*/ 0 h 1234738"/>
                  <a:gd name="connsiteX1" fmla="*/ 494282 w 777174"/>
                  <a:gd name="connsiteY1" fmla="*/ 63578 h 1234738"/>
                  <a:gd name="connsiteX2" fmla="*/ 698960 w 777174"/>
                  <a:gd name="connsiteY2" fmla="*/ 127538 h 1234738"/>
                  <a:gd name="connsiteX3" fmla="*/ 693354 w 777174"/>
                  <a:gd name="connsiteY3" fmla="*/ 135014 h 1234738"/>
                  <a:gd name="connsiteX4" fmla="*/ 700974 w 777174"/>
                  <a:gd name="connsiteY4" fmla="*/ 317894 h 1234738"/>
                  <a:gd name="connsiteX5" fmla="*/ 761934 w 777174"/>
                  <a:gd name="connsiteY5" fmla="*/ 378854 h 1234738"/>
                  <a:gd name="connsiteX6" fmla="*/ 777174 w 777174"/>
                  <a:gd name="connsiteY6" fmla="*/ 493154 h 1234738"/>
                  <a:gd name="connsiteX7" fmla="*/ 739074 w 777174"/>
                  <a:gd name="connsiteY7" fmla="*/ 523634 h 1234738"/>
                  <a:gd name="connsiteX8" fmla="*/ 716214 w 777174"/>
                  <a:gd name="connsiteY8" fmla="*/ 828434 h 1234738"/>
                  <a:gd name="connsiteX9" fmla="*/ 655254 w 777174"/>
                  <a:gd name="connsiteY9" fmla="*/ 889394 h 1234738"/>
                  <a:gd name="connsiteX10" fmla="*/ 655254 w 777174"/>
                  <a:gd name="connsiteY10" fmla="*/ 950354 h 1234738"/>
                  <a:gd name="connsiteX11" fmla="*/ 731454 w 777174"/>
                  <a:gd name="connsiteY11" fmla="*/ 965594 h 1234738"/>
                  <a:gd name="connsiteX12" fmla="*/ 746694 w 777174"/>
                  <a:gd name="connsiteY12" fmla="*/ 1148474 h 1234738"/>
                  <a:gd name="connsiteX13" fmla="*/ 700974 w 777174"/>
                  <a:gd name="connsiteY13" fmla="*/ 1194194 h 1234738"/>
                  <a:gd name="connsiteX14" fmla="*/ 704660 w 777174"/>
                  <a:gd name="connsiteY14" fmla="*/ 1234738 h 1234738"/>
                  <a:gd name="connsiteX15" fmla="*/ 656206 w 777174"/>
                  <a:gd name="connsiteY15" fmla="*/ 1216102 h 1234738"/>
                  <a:gd name="connsiteX16" fmla="*/ 456182 w 777174"/>
                  <a:gd name="connsiteY16" fmla="*/ 1039890 h 1234738"/>
                  <a:gd name="connsiteX17" fmla="*/ 446658 w 777174"/>
                  <a:gd name="connsiteY17" fmla="*/ 973214 h 1234738"/>
                  <a:gd name="connsiteX18" fmla="*/ 313306 w 777174"/>
                  <a:gd name="connsiteY18" fmla="*/ 930352 h 1234738"/>
                  <a:gd name="connsiteX19" fmla="*/ 275206 w 777174"/>
                  <a:gd name="connsiteY19" fmla="*/ 711278 h 1234738"/>
                  <a:gd name="connsiteX20" fmla="*/ 179296 w 777174"/>
                  <a:gd name="connsiteY20" fmla="*/ 624502 h 1234738"/>
                  <a:gd name="connsiteX21" fmla="*/ 175194 w 777174"/>
                  <a:gd name="connsiteY21" fmla="*/ 558878 h 1234738"/>
                  <a:gd name="connsiteX22" fmla="*/ 213294 w 777174"/>
                  <a:gd name="connsiteY22" fmla="*/ 525538 h 1234738"/>
                  <a:gd name="connsiteX23" fmla="*/ 208532 w 777174"/>
                  <a:gd name="connsiteY23" fmla="*/ 482678 h 1234738"/>
                  <a:gd name="connsiteX24" fmla="*/ 194244 w 777174"/>
                  <a:gd name="connsiteY24" fmla="*/ 482678 h 1234738"/>
                  <a:gd name="connsiteX25" fmla="*/ 179958 w 777174"/>
                  <a:gd name="connsiteY25" fmla="*/ 430290 h 1234738"/>
                  <a:gd name="connsiteX26" fmla="*/ 151382 w 777174"/>
                  <a:gd name="connsiteY26" fmla="*/ 435052 h 1234738"/>
                  <a:gd name="connsiteX27" fmla="*/ 127570 w 777174"/>
                  <a:gd name="connsiteY27" fmla="*/ 387426 h 1234738"/>
                  <a:gd name="connsiteX28" fmla="*/ 96296 w 777174"/>
                  <a:gd name="connsiteY28" fmla="*/ 432598 h 1234738"/>
                  <a:gd name="connsiteX29" fmla="*/ 0 w 777174"/>
                  <a:gd name="connsiteY29" fmla="*/ 345058 h 1234738"/>
                  <a:gd name="connsiteX30" fmla="*/ 114234 w 777174"/>
                  <a:gd name="connsiteY30" fmla="*/ 188354 h 1234738"/>
                  <a:gd name="connsiteX31" fmla="*/ 198054 w 777174"/>
                  <a:gd name="connsiteY31" fmla="*/ 96914 h 1234738"/>
                  <a:gd name="connsiteX32" fmla="*/ 201548 w 777174"/>
                  <a:gd name="connsiteY32" fmla="*/ 90006 h 1234738"/>
                  <a:gd name="connsiteX33" fmla="*/ 265682 w 777174"/>
                  <a:gd name="connsiteY33" fmla="*/ 111390 h 1234738"/>
                  <a:gd name="connsiteX34" fmla="*/ 381256 w 777174"/>
                  <a:gd name="connsiteY34" fmla="*/ 0 h 123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77174" h="1234738">
                    <a:moveTo>
                      <a:pt x="381256" y="0"/>
                    </a:moveTo>
                    <a:lnTo>
                      <a:pt x="494282" y="63578"/>
                    </a:lnTo>
                    <a:lnTo>
                      <a:pt x="698960" y="127538"/>
                    </a:lnTo>
                    <a:lnTo>
                      <a:pt x="693354" y="135014"/>
                    </a:lnTo>
                    <a:lnTo>
                      <a:pt x="700974" y="317894"/>
                    </a:lnTo>
                    <a:lnTo>
                      <a:pt x="761934" y="378854"/>
                    </a:lnTo>
                    <a:lnTo>
                      <a:pt x="777174" y="493154"/>
                    </a:lnTo>
                    <a:lnTo>
                      <a:pt x="739074" y="523634"/>
                    </a:lnTo>
                    <a:lnTo>
                      <a:pt x="716214" y="828434"/>
                    </a:lnTo>
                    <a:lnTo>
                      <a:pt x="655254" y="889394"/>
                    </a:lnTo>
                    <a:lnTo>
                      <a:pt x="655254" y="950354"/>
                    </a:lnTo>
                    <a:lnTo>
                      <a:pt x="731454" y="965594"/>
                    </a:lnTo>
                    <a:lnTo>
                      <a:pt x="746694" y="1148474"/>
                    </a:lnTo>
                    <a:lnTo>
                      <a:pt x="700974" y="1194194"/>
                    </a:lnTo>
                    <a:lnTo>
                      <a:pt x="704660" y="1234738"/>
                    </a:lnTo>
                    <a:lnTo>
                      <a:pt x="656206" y="1216102"/>
                    </a:lnTo>
                    <a:lnTo>
                      <a:pt x="456182" y="1039890"/>
                    </a:lnTo>
                    <a:lnTo>
                      <a:pt x="446658" y="973214"/>
                    </a:lnTo>
                    <a:lnTo>
                      <a:pt x="313306" y="930352"/>
                    </a:lnTo>
                    <a:lnTo>
                      <a:pt x="275206" y="711278"/>
                    </a:lnTo>
                    <a:lnTo>
                      <a:pt x="179296" y="624502"/>
                    </a:lnTo>
                    <a:lnTo>
                      <a:pt x="175194" y="558878"/>
                    </a:lnTo>
                    <a:lnTo>
                      <a:pt x="213294" y="525538"/>
                    </a:lnTo>
                    <a:lnTo>
                      <a:pt x="208532" y="482678"/>
                    </a:lnTo>
                    <a:lnTo>
                      <a:pt x="194244" y="482678"/>
                    </a:lnTo>
                    <a:lnTo>
                      <a:pt x="179958" y="430290"/>
                    </a:lnTo>
                    <a:lnTo>
                      <a:pt x="151382" y="435052"/>
                    </a:lnTo>
                    <a:lnTo>
                      <a:pt x="127570" y="387426"/>
                    </a:lnTo>
                    <a:lnTo>
                      <a:pt x="96296" y="432598"/>
                    </a:lnTo>
                    <a:lnTo>
                      <a:pt x="0" y="345058"/>
                    </a:lnTo>
                    <a:lnTo>
                      <a:pt x="114234" y="188354"/>
                    </a:lnTo>
                    <a:lnTo>
                      <a:pt x="198054" y="96914"/>
                    </a:lnTo>
                    <a:lnTo>
                      <a:pt x="201548" y="90006"/>
                    </a:lnTo>
                    <a:lnTo>
                      <a:pt x="265682" y="111390"/>
                    </a:lnTo>
                    <a:lnTo>
                      <a:pt x="38125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33A5A6B3-4AA9-447D-A59A-DD90C5513C03}"/>
                  </a:ext>
                </a:extLst>
              </p:cNvPr>
              <p:cNvSpPr/>
              <p:nvPr/>
            </p:nvSpPr>
            <p:spPr>
              <a:xfrm>
                <a:off x="33407208" y="21419820"/>
                <a:ext cx="798972" cy="697230"/>
              </a:xfrm>
              <a:custGeom>
                <a:avLst/>
                <a:gdLst>
                  <a:gd name="connsiteX0" fmla="*/ 532272 w 798972"/>
                  <a:gd name="connsiteY0" fmla="*/ 0 h 697230"/>
                  <a:gd name="connsiteX1" fmla="*/ 692292 w 798972"/>
                  <a:gd name="connsiteY1" fmla="*/ 22860 h 697230"/>
                  <a:gd name="connsiteX2" fmla="*/ 768492 w 798972"/>
                  <a:gd name="connsiteY2" fmla="*/ 91440 h 697230"/>
                  <a:gd name="connsiteX3" fmla="*/ 768492 w 798972"/>
                  <a:gd name="connsiteY3" fmla="*/ 152400 h 697230"/>
                  <a:gd name="connsiteX4" fmla="*/ 738012 w 798972"/>
                  <a:gd name="connsiteY4" fmla="*/ 220980 h 697230"/>
                  <a:gd name="connsiteX5" fmla="*/ 798972 w 798972"/>
                  <a:gd name="connsiteY5" fmla="*/ 320040 h 697230"/>
                  <a:gd name="connsiteX6" fmla="*/ 798972 w 798972"/>
                  <a:gd name="connsiteY6" fmla="*/ 358140 h 697230"/>
                  <a:gd name="connsiteX7" fmla="*/ 669432 w 798972"/>
                  <a:gd name="connsiteY7" fmla="*/ 396240 h 697230"/>
                  <a:gd name="connsiteX8" fmla="*/ 608472 w 798972"/>
                  <a:gd name="connsiteY8" fmla="*/ 365760 h 697230"/>
                  <a:gd name="connsiteX9" fmla="*/ 532272 w 798972"/>
                  <a:gd name="connsiteY9" fmla="*/ 365760 h 697230"/>
                  <a:gd name="connsiteX10" fmla="*/ 456072 w 798972"/>
                  <a:gd name="connsiteY10" fmla="*/ 441960 h 697230"/>
                  <a:gd name="connsiteX11" fmla="*/ 434060 w 798972"/>
                  <a:gd name="connsiteY11" fmla="*/ 640080 h 697230"/>
                  <a:gd name="connsiteX12" fmla="*/ 330344 w 798972"/>
                  <a:gd name="connsiteY12" fmla="*/ 640080 h 697230"/>
                  <a:gd name="connsiteX13" fmla="*/ 216040 w 798972"/>
                  <a:gd name="connsiteY13" fmla="*/ 697230 h 697230"/>
                  <a:gd name="connsiteX14" fmla="*/ 139842 w 798972"/>
                  <a:gd name="connsiteY14" fmla="*/ 644844 h 697230"/>
                  <a:gd name="connsiteX15" fmla="*/ 139842 w 798972"/>
                  <a:gd name="connsiteY15" fmla="*/ 563880 h 697230"/>
                  <a:gd name="connsiteX16" fmla="*/ 101742 w 798972"/>
                  <a:gd name="connsiteY16" fmla="*/ 554356 h 697230"/>
                  <a:gd name="connsiteX17" fmla="*/ 111268 w 798972"/>
                  <a:gd name="connsiteY17" fmla="*/ 516256 h 697230"/>
                  <a:gd name="connsiteX18" fmla="*/ 225568 w 798972"/>
                  <a:gd name="connsiteY18" fmla="*/ 449580 h 697230"/>
                  <a:gd name="connsiteX19" fmla="*/ 82692 w 798972"/>
                  <a:gd name="connsiteY19" fmla="*/ 354330 h 697230"/>
                  <a:gd name="connsiteX20" fmla="*/ 92216 w 798972"/>
                  <a:gd name="connsiteY20" fmla="*/ 292418 h 697230"/>
                  <a:gd name="connsiteX21" fmla="*/ 58880 w 798972"/>
                  <a:gd name="connsiteY21" fmla="*/ 278130 h 697230"/>
                  <a:gd name="connsiteX22" fmla="*/ 44592 w 798972"/>
                  <a:gd name="connsiteY22" fmla="*/ 316230 h 697230"/>
                  <a:gd name="connsiteX23" fmla="*/ 1730 w 798972"/>
                  <a:gd name="connsiteY23" fmla="*/ 320992 h 697230"/>
                  <a:gd name="connsiteX24" fmla="*/ 0 w 798972"/>
                  <a:gd name="connsiteY24" fmla="*/ 237924 h 697230"/>
                  <a:gd name="connsiteX25" fmla="*/ 136032 w 798972"/>
                  <a:gd name="connsiteY25" fmla="*/ 137160 h 697230"/>
                  <a:gd name="connsiteX26" fmla="*/ 364632 w 798972"/>
                  <a:gd name="connsiteY26" fmla="*/ 129540 h 697230"/>
                  <a:gd name="connsiteX27" fmla="*/ 532272 w 798972"/>
                  <a:gd name="connsiteY27" fmla="*/ 0 h 69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98972" h="697230">
                    <a:moveTo>
                      <a:pt x="532272" y="0"/>
                    </a:moveTo>
                    <a:lnTo>
                      <a:pt x="692292" y="22860"/>
                    </a:lnTo>
                    <a:lnTo>
                      <a:pt x="768492" y="91440"/>
                    </a:lnTo>
                    <a:lnTo>
                      <a:pt x="768492" y="152400"/>
                    </a:lnTo>
                    <a:lnTo>
                      <a:pt x="738012" y="220980"/>
                    </a:lnTo>
                    <a:lnTo>
                      <a:pt x="798972" y="320040"/>
                    </a:lnTo>
                    <a:lnTo>
                      <a:pt x="798972" y="358140"/>
                    </a:lnTo>
                    <a:lnTo>
                      <a:pt x="669432" y="396240"/>
                    </a:lnTo>
                    <a:lnTo>
                      <a:pt x="608472" y="365760"/>
                    </a:lnTo>
                    <a:lnTo>
                      <a:pt x="532272" y="365760"/>
                    </a:lnTo>
                    <a:lnTo>
                      <a:pt x="456072" y="441960"/>
                    </a:lnTo>
                    <a:lnTo>
                      <a:pt x="434060" y="640080"/>
                    </a:lnTo>
                    <a:lnTo>
                      <a:pt x="330344" y="640080"/>
                    </a:lnTo>
                    <a:lnTo>
                      <a:pt x="216040" y="697230"/>
                    </a:lnTo>
                    <a:lnTo>
                      <a:pt x="139842" y="644844"/>
                    </a:lnTo>
                    <a:lnTo>
                      <a:pt x="139842" y="563880"/>
                    </a:lnTo>
                    <a:lnTo>
                      <a:pt x="101742" y="554356"/>
                    </a:lnTo>
                    <a:lnTo>
                      <a:pt x="111268" y="516256"/>
                    </a:lnTo>
                    <a:lnTo>
                      <a:pt x="225568" y="449580"/>
                    </a:lnTo>
                    <a:lnTo>
                      <a:pt x="82692" y="354330"/>
                    </a:lnTo>
                    <a:lnTo>
                      <a:pt x="92216" y="292418"/>
                    </a:lnTo>
                    <a:lnTo>
                      <a:pt x="58880" y="278130"/>
                    </a:lnTo>
                    <a:lnTo>
                      <a:pt x="44592" y="316230"/>
                    </a:lnTo>
                    <a:lnTo>
                      <a:pt x="1730" y="320992"/>
                    </a:lnTo>
                    <a:lnTo>
                      <a:pt x="0" y="237924"/>
                    </a:lnTo>
                    <a:lnTo>
                      <a:pt x="136032" y="137160"/>
                    </a:lnTo>
                    <a:lnTo>
                      <a:pt x="364632" y="129540"/>
                    </a:lnTo>
                    <a:lnTo>
                      <a:pt x="53227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FBFF5E74-A5C9-42C2-BDB4-7983466A134C}"/>
                  </a:ext>
                </a:extLst>
              </p:cNvPr>
              <p:cNvSpPr/>
              <p:nvPr/>
            </p:nvSpPr>
            <p:spPr>
              <a:xfrm>
                <a:off x="32985076" y="21931312"/>
                <a:ext cx="931544" cy="619126"/>
              </a:xfrm>
              <a:custGeom>
                <a:avLst/>
                <a:gdLst>
                  <a:gd name="connsiteX0" fmla="*/ 471488 w 931544"/>
                  <a:gd name="connsiteY0" fmla="*/ 0 h 619126"/>
                  <a:gd name="connsiteX1" fmla="*/ 532310 w 931544"/>
                  <a:gd name="connsiteY1" fmla="*/ 9124 h 619126"/>
                  <a:gd name="connsiteX2" fmla="*/ 523874 w 931544"/>
                  <a:gd name="connsiteY2" fmla="*/ 42864 h 619126"/>
                  <a:gd name="connsiteX3" fmla="*/ 561974 w 931544"/>
                  <a:gd name="connsiteY3" fmla="*/ 52388 h 619126"/>
                  <a:gd name="connsiteX4" fmla="*/ 561974 w 931544"/>
                  <a:gd name="connsiteY4" fmla="*/ 133352 h 619126"/>
                  <a:gd name="connsiteX5" fmla="*/ 638172 w 931544"/>
                  <a:gd name="connsiteY5" fmla="*/ 185738 h 619126"/>
                  <a:gd name="connsiteX6" fmla="*/ 752476 w 931544"/>
                  <a:gd name="connsiteY6" fmla="*/ 128588 h 619126"/>
                  <a:gd name="connsiteX7" fmla="*/ 856192 w 931544"/>
                  <a:gd name="connsiteY7" fmla="*/ 128588 h 619126"/>
                  <a:gd name="connsiteX8" fmla="*/ 855344 w 931544"/>
                  <a:gd name="connsiteY8" fmla="*/ 136208 h 619126"/>
                  <a:gd name="connsiteX9" fmla="*/ 885824 w 931544"/>
                  <a:gd name="connsiteY9" fmla="*/ 174308 h 619126"/>
                  <a:gd name="connsiteX10" fmla="*/ 931544 w 931544"/>
                  <a:gd name="connsiteY10" fmla="*/ 212408 h 619126"/>
                  <a:gd name="connsiteX11" fmla="*/ 931544 w 931544"/>
                  <a:gd name="connsiteY11" fmla="*/ 288608 h 619126"/>
                  <a:gd name="connsiteX12" fmla="*/ 862964 w 931544"/>
                  <a:gd name="connsiteY12" fmla="*/ 372428 h 619126"/>
                  <a:gd name="connsiteX13" fmla="*/ 786764 w 931544"/>
                  <a:gd name="connsiteY13" fmla="*/ 402908 h 619126"/>
                  <a:gd name="connsiteX14" fmla="*/ 588644 w 931544"/>
                  <a:gd name="connsiteY14" fmla="*/ 395288 h 619126"/>
                  <a:gd name="connsiteX15" fmla="*/ 390524 w 931544"/>
                  <a:gd name="connsiteY15" fmla="*/ 463868 h 619126"/>
                  <a:gd name="connsiteX16" fmla="*/ 398144 w 931544"/>
                  <a:gd name="connsiteY16" fmla="*/ 578168 h 619126"/>
                  <a:gd name="connsiteX17" fmla="*/ 381966 w 931544"/>
                  <a:gd name="connsiteY17" fmla="*/ 610522 h 619126"/>
                  <a:gd name="connsiteX18" fmla="*/ 285748 w 931544"/>
                  <a:gd name="connsiteY18" fmla="*/ 557212 h 619126"/>
                  <a:gd name="connsiteX19" fmla="*/ 147636 w 931544"/>
                  <a:gd name="connsiteY19" fmla="*/ 619126 h 619126"/>
                  <a:gd name="connsiteX20" fmla="*/ 95248 w 931544"/>
                  <a:gd name="connsiteY20" fmla="*/ 485776 h 619126"/>
                  <a:gd name="connsiteX21" fmla="*/ 119062 w 931544"/>
                  <a:gd name="connsiteY21" fmla="*/ 457200 h 619126"/>
                  <a:gd name="connsiteX22" fmla="*/ 95248 w 931544"/>
                  <a:gd name="connsiteY22" fmla="*/ 376238 h 619126"/>
                  <a:gd name="connsiteX23" fmla="*/ 9524 w 931544"/>
                  <a:gd name="connsiteY23" fmla="*/ 395288 h 619126"/>
                  <a:gd name="connsiteX24" fmla="*/ 0 w 931544"/>
                  <a:gd name="connsiteY24" fmla="*/ 323852 h 619126"/>
                  <a:gd name="connsiteX25" fmla="*/ 66674 w 931544"/>
                  <a:gd name="connsiteY25" fmla="*/ 176212 h 619126"/>
                  <a:gd name="connsiteX26" fmla="*/ 33336 w 931544"/>
                  <a:gd name="connsiteY26" fmla="*/ 76200 h 619126"/>
                  <a:gd name="connsiteX27" fmla="*/ 104774 w 931544"/>
                  <a:gd name="connsiteY27" fmla="*/ 38100 h 619126"/>
                  <a:gd name="connsiteX28" fmla="*/ 204788 w 931544"/>
                  <a:gd name="connsiteY28" fmla="*/ 28576 h 619126"/>
                  <a:gd name="connsiteX29" fmla="*/ 280988 w 931544"/>
                  <a:gd name="connsiteY29" fmla="*/ 90488 h 619126"/>
                  <a:gd name="connsiteX30" fmla="*/ 357188 w 931544"/>
                  <a:gd name="connsiteY30" fmla="*/ 42864 h 619126"/>
                  <a:gd name="connsiteX31" fmla="*/ 428624 w 931544"/>
                  <a:gd name="connsiteY31" fmla="*/ 76200 h 619126"/>
                  <a:gd name="connsiteX32" fmla="*/ 471488 w 931544"/>
                  <a:gd name="connsiteY32" fmla="*/ 0 h 61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31544" h="619126">
                    <a:moveTo>
                      <a:pt x="471488" y="0"/>
                    </a:moveTo>
                    <a:lnTo>
                      <a:pt x="532310" y="9124"/>
                    </a:lnTo>
                    <a:lnTo>
                      <a:pt x="523874" y="42864"/>
                    </a:lnTo>
                    <a:lnTo>
                      <a:pt x="561974" y="52388"/>
                    </a:lnTo>
                    <a:lnTo>
                      <a:pt x="561974" y="133352"/>
                    </a:lnTo>
                    <a:lnTo>
                      <a:pt x="638172" y="185738"/>
                    </a:lnTo>
                    <a:lnTo>
                      <a:pt x="752476" y="128588"/>
                    </a:lnTo>
                    <a:lnTo>
                      <a:pt x="856192" y="128588"/>
                    </a:lnTo>
                    <a:lnTo>
                      <a:pt x="855344" y="136208"/>
                    </a:lnTo>
                    <a:lnTo>
                      <a:pt x="885824" y="174308"/>
                    </a:lnTo>
                    <a:lnTo>
                      <a:pt x="931544" y="212408"/>
                    </a:lnTo>
                    <a:lnTo>
                      <a:pt x="931544" y="288608"/>
                    </a:lnTo>
                    <a:lnTo>
                      <a:pt x="862964" y="372428"/>
                    </a:lnTo>
                    <a:lnTo>
                      <a:pt x="786764" y="402908"/>
                    </a:lnTo>
                    <a:lnTo>
                      <a:pt x="588644" y="395288"/>
                    </a:lnTo>
                    <a:lnTo>
                      <a:pt x="390524" y="463868"/>
                    </a:lnTo>
                    <a:lnTo>
                      <a:pt x="398144" y="578168"/>
                    </a:lnTo>
                    <a:lnTo>
                      <a:pt x="381966" y="610522"/>
                    </a:lnTo>
                    <a:lnTo>
                      <a:pt x="285748" y="557212"/>
                    </a:lnTo>
                    <a:lnTo>
                      <a:pt x="147636" y="619126"/>
                    </a:lnTo>
                    <a:lnTo>
                      <a:pt x="95248" y="485776"/>
                    </a:lnTo>
                    <a:lnTo>
                      <a:pt x="119062" y="457200"/>
                    </a:lnTo>
                    <a:lnTo>
                      <a:pt x="95248" y="376238"/>
                    </a:lnTo>
                    <a:lnTo>
                      <a:pt x="9524" y="395288"/>
                    </a:lnTo>
                    <a:lnTo>
                      <a:pt x="0" y="323852"/>
                    </a:lnTo>
                    <a:lnTo>
                      <a:pt x="66674" y="176212"/>
                    </a:lnTo>
                    <a:lnTo>
                      <a:pt x="33336" y="76200"/>
                    </a:lnTo>
                    <a:lnTo>
                      <a:pt x="104774" y="38100"/>
                    </a:lnTo>
                    <a:lnTo>
                      <a:pt x="204788" y="28576"/>
                    </a:lnTo>
                    <a:lnTo>
                      <a:pt x="280988" y="90488"/>
                    </a:lnTo>
                    <a:lnTo>
                      <a:pt x="357188" y="42864"/>
                    </a:lnTo>
                    <a:lnTo>
                      <a:pt x="428624" y="76200"/>
                    </a:lnTo>
                    <a:lnTo>
                      <a:pt x="47148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0307F7E0-0A9F-46FA-B109-CC6EC50CB26B}"/>
                  </a:ext>
                </a:extLst>
              </p:cNvPr>
              <p:cNvSpPr/>
              <p:nvPr/>
            </p:nvSpPr>
            <p:spPr>
              <a:xfrm>
                <a:off x="32451676" y="22307550"/>
                <a:ext cx="915366" cy="523120"/>
              </a:xfrm>
              <a:custGeom>
                <a:avLst/>
                <a:gdLst>
                  <a:gd name="connsiteX0" fmla="*/ 628648 w 915366"/>
                  <a:gd name="connsiteY0" fmla="*/ 0 h 523120"/>
                  <a:gd name="connsiteX1" fmla="*/ 652462 w 915366"/>
                  <a:gd name="connsiteY1" fmla="*/ 80962 h 523120"/>
                  <a:gd name="connsiteX2" fmla="*/ 628648 w 915366"/>
                  <a:gd name="connsiteY2" fmla="*/ 109538 h 523120"/>
                  <a:gd name="connsiteX3" fmla="*/ 681036 w 915366"/>
                  <a:gd name="connsiteY3" fmla="*/ 242888 h 523120"/>
                  <a:gd name="connsiteX4" fmla="*/ 819148 w 915366"/>
                  <a:gd name="connsiteY4" fmla="*/ 180974 h 523120"/>
                  <a:gd name="connsiteX5" fmla="*/ 915366 w 915366"/>
                  <a:gd name="connsiteY5" fmla="*/ 234284 h 523120"/>
                  <a:gd name="connsiteX6" fmla="*/ 847724 w 915366"/>
                  <a:gd name="connsiteY6" fmla="*/ 369570 h 523120"/>
                  <a:gd name="connsiteX7" fmla="*/ 718184 w 915366"/>
                  <a:gd name="connsiteY7" fmla="*/ 422910 h 523120"/>
                  <a:gd name="connsiteX8" fmla="*/ 664844 w 915366"/>
                  <a:gd name="connsiteY8" fmla="*/ 445770 h 523120"/>
                  <a:gd name="connsiteX9" fmla="*/ 611504 w 915366"/>
                  <a:gd name="connsiteY9" fmla="*/ 377190 h 523120"/>
                  <a:gd name="connsiteX10" fmla="*/ 512444 w 915366"/>
                  <a:gd name="connsiteY10" fmla="*/ 346710 h 523120"/>
                  <a:gd name="connsiteX11" fmla="*/ 497204 w 915366"/>
                  <a:gd name="connsiteY11" fmla="*/ 285750 h 523120"/>
                  <a:gd name="connsiteX12" fmla="*/ 398144 w 915366"/>
                  <a:gd name="connsiteY12" fmla="*/ 339090 h 523120"/>
                  <a:gd name="connsiteX13" fmla="*/ 398144 w 915366"/>
                  <a:gd name="connsiteY13" fmla="*/ 407670 h 523120"/>
                  <a:gd name="connsiteX14" fmla="*/ 344860 w 915366"/>
                  <a:gd name="connsiteY14" fmla="*/ 523120 h 523120"/>
                  <a:gd name="connsiteX15" fmla="*/ 309562 w 915366"/>
                  <a:gd name="connsiteY15" fmla="*/ 490538 h 523120"/>
                  <a:gd name="connsiteX16" fmla="*/ 214312 w 915366"/>
                  <a:gd name="connsiteY16" fmla="*/ 504826 h 523120"/>
                  <a:gd name="connsiteX17" fmla="*/ 180974 w 915366"/>
                  <a:gd name="connsiteY17" fmla="*/ 414338 h 523120"/>
                  <a:gd name="connsiteX18" fmla="*/ 115974 w 915366"/>
                  <a:gd name="connsiteY18" fmla="*/ 417588 h 523120"/>
                  <a:gd name="connsiteX19" fmla="*/ 104774 w 915366"/>
                  <a:gd name="connsiteY19" fmla="*/ 352426 h 523120"/>
                  <a:gd name="connsiteX20" fmla="*/ 80962 w 915366"/>
                  <a:gd name="connsiteY20" fmla="*/ 314326 h 523120"/>
                  <a:gd name="connsiteX21" fmla="*/ 38100 w 915366"/>
                  <a:gd name="connsiteY21" fmla="*/ 323850 h 523120"/>
                  <a:gd name="connsiteX22" fmla="*/ 0 w 915366"/>
                  <a:gd name="connsiteY22" fmla="*/ 309562 h 523120"/>
                  <a:gd name="connsiteX23" fmla="*/ 100012 w 915366"/>
                  <a:gd name="connsiteY23" fmla="*/ 147638 h 523120"/>
                  <a:gd name="connsiteX24" fmla="*/ 157162 w 915366"/>
                  <a:gd name="connsiteY24" fmla="*/ 228600 h 523120"/>
                  <a:gd name="connsiteX25" fmla="*/ 247648 w 915366"/>
                  <a:gd name="connsiteY25" fmla="*/ 119062 h 523120"/>
                  <a:gd name="connsiteX26" fmla="*/ 433388 w 915366"/>
                  <a:gd name="connsiteY26" fmla="*/ 123826 h 523120"/>
                  <a:gd name="connsiteX27" fmla="*/ 541306 w 915366"/>
                  <a:gd name="connsiteY27" fmla="*/ 6914 h 523120"/>
                  <a:gd name="connsiteX28" fmla="*/ 542924 w 915366"/>
                  <a:gd name="connsiteY28" fmla="*/ 19050 h 523120"/>
                  <a:gd name="connsiteX29" fmla="*/ 628648 w 915366"/>
                  <a:gd name="connsiteY29" fmla="*/ 0 h 52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5366" h="523120">
                    <a:moveTo>
                      <a:pt x="628648" y="0"/>
                    </a:moveTo>
                    <a:lnTo>
                      <a:pt x="652462" y="80962"/>
                    </a:lnTo>
                    <a:lnTo>
                      <a:pt x="628648" y="109538"/>
                    </a:lnTo>
                    <a:lnTo>
                      <a:pt x="681036" y="242888"/>
                    </a:lnTo>
                    <a:lnTo>
                      <a:pt x="819148" y="180974"/>
                    </a:lnTo>
                    <a:lnTo>
                      <a:pt x="915366" y="234284"/>
                    </a:lnTo>
                    <a:lnTo>
                      <a:pt x="847724" y="369570"/>
                    </a:lnTo>
                    <a:lnTo>
                      <a:pt x="718184" y="422910"/>
                    </a:lnTo>
                    <a:lnTo>
                      <a:pt x="664844" y="445770"/>
                    </a:lnTo>
                    <a:lnTo>
                      <a:pt x="611504" y="377190"/>
                    </a:lnTo>
                    <a:lnTo>
                      <a:pt x="512444" y="346710"/>
                    </a:lnTo>
                    <a:lnTo>
                      <a:pt x="497204" y="285750"/>
                    </a:lnTo>
                    <a:lnTo>
                      <a:pt x="398144" y="339090"/>
                    </a:lnTo>
                    <a:lnTo>
                      <a:pt x="398144" y="407670"/>
                    </a:lnTo>
                    <a:lnTo>
                      <a:pt x="344860" y="523120"/>
                    </a:lnTo>
                    <a:lnTo>
                      <a:pt x="309562" y="490538"/>
                    </a:lnTo>
                    <a:lnTo>
                      <a:pt x="214312" y="504826"/>
                    </a:lnTo>
                    <a:lnTo>
                      <a:pt x="180974" y="414338"/>
                    </a:lnTo>
                    <a:lnTo>
                      <a:pt x="115974" y="417588"/>
                    </a:lnTo>
                    <a:lnTo>
                      <a:pt x="104774" y="352426"/>
                    </a:lnTo>
                    <a:lnTo>
                      <a:pt x="80962" y="314326"/>
                    </a:lnTo>
                    <a:lnTo>
                      <a:pt x="38100" y="323850"/>
                    </a:lnTo>
                    <a:lnTo>
                      <a:pt x="0" y="309562"/>
                    </a:lnTo>
                    <a:lnTo>
                      <a:pt x="100012" y="147638"/>
                    </a:lnTo>
                    <a:lnTo>
                      <a:pt x="157162" y="228600"/>
                    </a:lnTo>
                    <a:lnTo>
                      <a:pt x="247648" y="119062"/>
                    </a:lnTo>
                    <a:lnTo>
                      <a:pt x="433388" y="123826"/>
                    </a:lnTo>
                    <a:lnTo>
                      <a:pt x="541306" y="6914"/>
                    </a:lnTo>
                    <a:lnTo>
                      <a:pt x="542924" y="19050"/>
                    </a:lnTo>
                    <a:lnTo>
                      <a:pt x="62864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フリーフォーム: 図形 1462">
                <a:extLst>
                  <a:ext uri="{FF2B5EF4-FFF2-40B4-BE49-F238E27FC236}">
                    <a16:creationId xmlns:a16="http://schemas.microsoft.com/office/drawing/2014/main" id="{E9183D95-1458-4A4C-8E43-D72E3076219D}"/>
                  </a:ext>
                </a:extLst>
              </p:cNvPr>
              <p:cNvSpPr/>
              <p:nvPr/>
            </p:nvSpPr>
            <p:spPr>
              <a:xfrm>
                <a:off x="32196096" y="21657744"/>
                <a:ext cx="1436680" cy="1087956"/>
              </a:xfrm>
              <a:custGeom>
                <a:avLst/>
                <a:gdLst>
                  <a:gd name="connsiteX0" fmla="*/ 1211112 w 1436680"/>
                  <a:gd name="connsiteY0" fmla="*/ 0 h 1087956"/>
                  <a:gd name="connsiteX1" fmla="*/ 1212842 w 1436680"/>
                  <a:gd name="connsiteY1" fmla="*/ 83068 h 1087956"/>
                  <a:gd name="connsiteX2" fmla="*/ 1255704 w 1436680"/>
                  <a:gd name="connsiteY2" fmla="*/ 78306 h 1087956"/>
                  <a:gd name="connsiteX3" fmla="*/ 1269992 w 1436680"/>
                  <a:gd name="connsiteY3" fmla="*/ 40206 h 1087956"/>
                  <a:gd name="connsiteX4" fmla="*/ 1303328 w 1436680"/>
                  <a:gd name="connsiteY4" fmla="*/ 54494 h 1087956"/>
                  <a:gd name="connsiteX5" fmla="*/ 1293804 w 1436680"/>
                  <a:gd name="connsiteY5" fmla="*/ 116406 h 1087956"/>
                  <a:gd name="connsiteX6" fmla="*/ 1436680 w 1436680"/>
                  <a:gd name="connsiteY6" fmla="*/ 211656 h 1087956"/>
                  <a:gd name="connsiteX7" fmla="*/ 1322380 w 1436680"/>
                  <a:gd name="connsiteY7" fmla="*/ 278332 h 1087956"/>
                  <a:gd name="connsiteX8" fmla="*/ 1321290 w 1436680"/>
                  <a:gd name="connsiteY8" fmla="*/ 282692 h 1087956"/>
                  <a:gd name="connsiteX9" fmla="*/ 1260468 w 1436680"/>
                  <a:gd name="connsiteY9" fmla="*/ 273568 h 1087956"/>
                  <a:gd name="connsiteX10" fmla="*/ 1217604 w 1436680"/>
                  <a:gd name="connsiteY10" fmla="*/ 349768 h 1087956"/>
                  <a:gd name="connsiteX11" fmla="*/ 1146168 w 1436680"/>
                  <a:gd name="connsiteY11" fmla="*/ 316432 h 1087956"/>
                  <a:gd name="connsiteX12" fmla="*/ 1069968 w 1436680"/>
                  <a:gd name="connsiteY12" fmla="*/ 364056 h 1087956"/>
                  <a:gd name="connsiteX13" fmla="*/ 993768 w 1436680"/>
                  <a:gd name="connsiteY13" fmla="*/ 302144 h 1087956"/>
                  <a:gd name="connsiteX14" fmla="*/ 893754 w 1436680"/>
                  <a:gd name="connsiteY14" fmla="*/ 311668 h 1087956"/>
                  <a:gd name="connsiteX15" fmla="*/ 822316 w 1436680"/>
                  <a:gd name="connsiteY15" fmla="*/ 349768 h 1087956"/>
                  <a:gd name="connsiteX16" fmla="*/ 855654 w 1436680"/>
                  <a:gd name="connsiteY16" fmla="*/ 449780 h 1087956"/>
                  <a:gd name="connsiteX17" fmla="*/ 788980 w 1436680"/>
                  <a:gd name="connsiteY17" fmla="*/ 597420 h 1087956"/>
                  <a:gd name="connsiteX18" fmla="*/ 796886 w 1436680"/>
                  <a:gd name="connsiteY18" fmla="*/ 656720 h 1087956"/>
                  <a:gd name="connsiteX19" fmla="*/ 688968 w 1436680"/>
                  <a:gd name="connsiteY19" fmla="*/ 773632 h 1087956"/>
                  <a:gd name="connsiteX20" fmla="*/ 503228 w 1436680"/>
                  <a:gd name="connsiteY20" fmla="*/ 768868 h 1087956"/>
                  <a:gd name="connsiteX21" fmla="*/ 412742 w 1436680"/>
                  <a:gd name="connsiteY21" fmla="*/ 878406 h 1087956"/>
                  <a:gd name="connsiteX22" fmla="*/ 355592 w 1436680"/>
                  <a:gd name="connsiteY22" fmla="*/ 797444 h 1087956"/>
                  <a:gd name="connsiteX23" fmla="*/ 255580 w 1436680"/>
                  <a:gd name="connsiteY23" fmla="*/ 959368 h 1087956"/>
                  <a:gd name="connsiteX24" fmla="*/ 259590 w 1436680"/>
                  <a:gd name="connsiteY24" fmla="*/ 960872 h 1087956"/>
                  <a:gd name="connsiteX25" fmla="*/ 217480 w 1436680"/>
                  <a:gd name="connsiteY25" fmla="*/ 1045094 h 1087956"/>
                  <a:gd name="connsiteX26" fmla="*/ 131754 w 1436680"/>
                  <a:gd name="connsiteY26" fmla="*/ 1087956 h 1087956"/>
                  <a:gd name="connsiteX27" fmla="*/ 93654 w 1436680"/>
                  <a:gd name="connsiteY27" fmla="*/ 1049856 h 1087956"/>
                  <a:gd name="connsiteX28" fmla="*/ 36504 w 1436680"/>
                  <a:gd name="connsiteY28" fmla="*/ 1021280 h 1087956"/>
                  <a:gd name="connsiteX29" fmla="*/ 26980 w 1436680"/>
                  <a:gd name="connsiteY29" fmla="*/ 973656 h 1087956"/>
                  <a:gd name="connsiteX30" fmla="*/ 0 w 1436680"/>
                  <a:gd name="connsiteY30" fmla="*/ 942820 h 1087956"/>
                  <a:gd name="connsiteX31" fmla="*/ 6024 w 1436680"/>
                  <a:gd name="connsiteY31" fmla="*/ 912696 h 1087956"/>
                  <a:gd name="connsiteX32" fmla="*/ 66984 w 1436680"/>
                  <a:gd name="connsiteY32" fmla="*/ 790776 h 1087956"/>
                  <a:gd name="connsiteX33" fmla="*/ 82224 w 1436680"/>
                  <a:gd name="connsiteY33" fmla="*/ 714576 h 1087956"/>
                  <a:gd name="connsiteX34" fmla="*/ 89844 w 1436680"/>
                  <a:gd name="connsiteY34" fmla="*/ 562176 h 1087956"/>
                  <a:gd name="connsiteX35" fmla="*/ 120324 w 1436680"/>
                  <a:gd name="connsiteY35" fmla="*/ 508836 h 1087956"/>
                  <a:gd name="connsiteX36" fmla="*/ 143184 w 1436680"/>
                  <a:gd name="connsiteY36" fmla="*/ 463116 h 1087956"/>
                  <a:gd name="connsiteX37" fmla="*/ 379404 w 1436680"/>
                  <a:gd name="connsiteY37" fmla="*/ 348816 h 1087956"/>
                  <a:gd name="connsiteX38" fmla="*/ 547044 w 1436680"/>
                  <a:gd name="connsiteY38" fmla="*/ 272616 h 1087956"/>
                  <a:gd name="connsiteX39" fmla="*/ 691824 w 1436680"/>
                  <a:gd name="connsiteY39" fmla="*/ 287856 h 1087956"/>
                  <a:gd name="connsiteX40" fmla="*/ 1034724 w 1436680"/>
                  <a:gd name="connsiteY40" fmla="*/ 120216 h 1087956"/>
                  <a:gd name="connsiteX41" fmla="*/ 1141404 w 1436680"/>
                  <a:gd name="connsiteY41" fmla="*/ 51636 h 1087956"/>
                  <a:gd name="connsiteX42" fmla="*/ 1211112 w 1436680"/>
                  <a:gd name="connsiteY42" fmla="*/ 0 h 108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36680" h="1087956">
                    <a:moveTo>
                      <a:pt x="1211112" y="0"/>
                    </a:moveTo>
                    <a:lnTo>
                      <a:pt x="1212842" y="83068"/>
                    </a:lnTo>
                    <a:lnTo>
                      <a:pt x="1255704" y="78306"/>
                    </a:lnTo>
                    <a:lnTo>
                      <a:pt x="1269992" y="40206"/>
                    </a:lnTo>
                    <a:lnTo>
                      <a:pt x="1303328" y="54494"/>
                    </a:lnTo>
                    <a:lnTo>
                      <a:pt x="1293804" y="116406"/>
                    </a:lnTo>
                    <a:lnTo>
                      <a:pt x="1436680" y="211656"/>
                    </a:lnTo>
                    <a:lnTo>
                      <a:pt x="1322380" y="278332"/>
                    </a:lnTo>
                    <a:lnTo>
                      <a:pt x="1321290" y="282692"/>
                    </a:lnTo>
                    <a:lnTo>
                      <a:pt x="1260468" y="273568"/>
                    </a:lnTo>
                    <a:lnTo>
                      <a:pt x="1217604" y="349768"/>
                    </a:lnTo>
                    <a:lnTo>
                      <a:pt x="1146168" y="316432"/>
                    </a:lnTo>
                    <a:lnTo>
                      <a:pt x="1069968" y="364056"/>
                    </a:lnTo>
                    <a:lnTo>
                      <a:pt x="993768" y="302144"/>
                    </a:lnTo>
                    <a:lnTo>
                      <a:pt x="893754" y="311668"/>
                    </a:lnTo>
                    <a:lnTo>
                      <a:pt x="822316" y="349768"/>
                    </a:lnTo>
                    <a:lnTo>
                      <a:pt x="855654" y="449780"/>
                    </a:lnTo>
                    <a:lnTo>
                      <a:pt x="788980" y="597420"/>
                    </a:lnTo>
                    <a:lnTo>
                      <a:pt x="796886" y="656720"/>
                    </a:lnTo>
                    <a:lnTo>
                      <a:pt x="688968" y="773632"/>
                    </a:lnTo>
                    <a:lnTo>
                      <a:pt x="503228" y="768868"/>
                    </a:lnTo>
                    <a:lnTo>
                      <a:pt x="412742" y="878406"/>
                    </a:lnTo>
                    <a:lnTo>
                      <a:pt x="355592" y="797444"/>
                    </a:lnTo>
                    <a:lnTo>
                      <a:pt x="255580" y="959368"/>
                    </a:lnTo>
                    <a:lnTo>
                      <a:pt x="259590" y="960872"/>
                    </a:lnTo>
                    <a:lnTo>
                      <a:pt x="217480" y="1045094"/>
                    </a:lnTo>
                    <a:lnTo>
                      <a:pt x="131754" y="1087956"/>
                    </a:lnTo>
                    <a:lnTo>
                      <a:pt x="93654" y="1049856"/>
                    </a:lnTo>
                    <a:lnTo>
                      <a:pt x="36504" y="1021280"/>
                    </a:lnTo>
                    <a:lnTo>
                      <a:pt x="26980" y="973656"/>
                    </a:lnTo>
                    <a:lnTo>
                      <a:pt x="0" y="942820"/>
                    </a:lnTo>
                    <a:lnTo>
                      <a:pt x="6024" y="912696"/>
                    </a:lnTo>
                    <a:lnTo>
                      <a:pt x="66984" y="790776"/>
                    </a:lnTo>
                    <a:lnTo>
                      <a:pt x="82224" y="714576"/>
                    </a:lnTo>
                    <a:lnTo>
                      <a:pt x="89844" y="562176"/>
                    </a:lnTo>
                    <a:lnTo>
                      <a:pt x="120324" y="508836"/>
                    </a:lnTo>
                    <a:lnTo>
                      <a:pt x="143184" y="463116"/>
                    </a:lnTo>
                    <a:lnTo>
                      <a:pt x="379404" y="348816"/>
                    </a:lnTo>
                    <a:lnTo>
                      <a:pt x="547044" y="272616"/>
                    </a:lnTo>
                    <a:lnTo>
                      <a:pt x="691824" y="287856"/>
                    </a:lnTo>
                    <a:lnTo>
                      <a:pt x="1034724" y="120216"/>
                    </a:lnTo>
                    <a:lnTo>
                      <a:pt x="1141404" y="51636"/>
                    </a:lnTo>
                    <a:lnTo>
                      <a:pt x="121111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4" name="フリーフォーム: 図形 1463">
                <a:extLst>
                  <a:ext uri="{FF2B5EF4-FFF2-40B4-BE49-F238E27FC236}">
                    <a16:creationId xmlns:a16="http://schemas.microsoft.com/office/drawing/2014/main" id="{D52F6CBF-A57B-4210-9666-36F1B80B6F34}"/>
                  </a:ext>
                </a:extLst>
              </p:cNvPr>
              <p:cNvSpPr/>
              <p:nvPr/>
            </p:nvSpPr>
            <p:spPr>
              <a:xfrm>
                <a:off x="32080200" y="22600564"/>
                <a:ext cx="590550" cy="1088112"/>
              </a:xfrm>
              <a:custGeom>
                <a:avLst/>
                <a:gdLst>
                  <a:gd name="connsiteX0" fmla="*/ 115896 w 590550"/>
                  <a:gd name="connsiteY0" fmla="*/ 0 h 1088112"/>
                  <a:gd name="connsiteX1" fmla="*/ 142876 w 590550"/>
                  <a:gd name="connsiteY1" fmla="*/ 30836 h 1088112"/>
                  <a:gd name="connsiteX2" fmla="*/ 152400 w 590550"/>
                  <a:gd name="connsiteY2" fmla="*/ 78460 h 1088112"/>
                  <a:gd name="connsiteX3" fmla="*/ 209550 w 590550"/>
                  <a:gd name="connsiteY3" fmla="*/ 107036 h 1088112"/>
                  <a:gd name="connsiteX4" fmla="*/ 247650 w 590550"/>
                  <a:gd name="connsiteY4" fmla="*/ 145136 h 1088112"/>
                  <a:gd name="connsiteX5" fmla="*/ 333376 w 590550"/>
                  <a:gd name="connsiteY5" fmla="*/ 102274 h 1088112"/>
                  <a:gd name="connsiteX6" fmla="*/ 375486 w 590550"/>
                  <a:gd name="connsiteY6" fmla="*/ 18052 h 1088112"/>
                  <a:gd name="connsiteX7" fmla="*/ 409576 w 590550"/>
                  <a:gd name="connsiteY7" fmla="*/ 30836 h 1088112"/>
                  <a:gd name="connsiteX8" fmla="*/ 452438 w 590550"/>
                  <a:gd name="connsiteY8" fmla="*/ 21312 h 1088112"/>
                  <a:gd name="connsiteX9" fmla="*/ 476250 w 590550"/>
                  <a:gd name="connsiteY9" fmla="*/ 59412 h 1088112"/>
                  <a:gd name="connsiteX10" fmla="*/ 487450 w 590550"/>
                  <a:gd name="connsiteY10" fmla="*/ 124574 h 1088112"/>
                  <a:gd name="connsiteX11" fmla="*/ 457200 w 590550"/>
                  <a:gd name="connsiteY11" fmla="*/ 126086 h 1088112"/>
                  <a:gd name="connsiteX12" fmla="*/ 390524 w 590550"/>
                  <a:gd name="connsiteY12" fmla="*/ 245148 h 1088112"/>
                  <a:gd name="connsiteX13" fmla="*/ 366712 w 590550"/>
                  <a:gd name="connsiteY13" fmla="*/ 364212 h 1088112"/>
                  <a:gd name="connsiteX14" fmla="*/ 347664 w 590550"/>
                  <a:gd name="connsiteY14" fmla="*/ 435648 h 1088112"/>
                  <a:gd name="connsiteX15" fmla="*/ 495300 w 590550"/>
                  <a:gd name="connsiteY15" fmla="*/ 597574 h 1088112"/>
                  <a:gd name="connsiteX16" fmla="*/ 538164 w 590550"/>
                  <a:gd name="connsiteY16" fmla="*/ 673774 h 1088112"/>
                  <a:gd name="connsiteX17" fmla="*/ 590550 w 590550"/>
                  <a:gd name="connsiteY17" fmla="*/ 702348 h 1088112"/>
                  <a:gd name="connsiteX18" fmla="*/ 585788 w 590550"/>
                  <a:gd name="connsiteY18" fmla="*/ 792836 h 1088112"/>
                  <a:gd name="connsiteX19" fmla="*/ 587864 w 590550"/>
                  <a:gd name="connsiteY19" fmla="*/ 793116 h 1088112"/>
                  <a:gd name="connsiteX20" fmla="*/ 571500 w 590550"/>
                  <a:gd name="connsiteY20" fmla="*/ 872212 h 1088112"/>
                  <a:gd name="connsiteX21" fmla="*/ 542924 w 590550"/>
                  <a:gd name="connsiteY21" fmla="*/ 891260 h 1088112"/>
                  <a:gd name="connsiteX22" fmla="*/ 523876 w 590550"/>
                  <a:gd name="connsiteY22" fmla="*/ 961112 h 1088112"/>
                  <a:gd name="connsiteX23" fmla="*/ 565150 w 590550"/>
                  <a:gd name="connsiteY23" fmla="*/ 996036 h 1088112"/>
                  <a:gd name="connsiteX24" fmla="*/ 463550 w 590550"/>
                  <a:gd name="connsiteY24" fmla="*/ 1088112 h 1088112"/>
                  <a:gd name="connsiteX25" fmla="*/ 311726 w 590550"/>
                  <a:gd name="connsiteY25" fmla="*/ 1032514 h 1088112"/>
                  <a:gd name="connsiteX26" fmla="*/ 304800 w 590550"/>
                  <a:gd name="connsiteY26" fmla="*/ 914756 h 1088112"/>
                  <a:gd name="connsiteX27" fmla="*/ 236220 w 590550"/>
                  <a:gd name="connsiteY27" fmla="*/ 861416 h 1088112"/>
                  <a:gd name="connsiteX28" fmla="*/ 259080 w 590550"/>
                  <a:gd name="connsiteY28" fmla="*/ 800456 h 1088112"/>
                  <a:gd name="connsiteX29" fmla="*/ 205740 w 590550"/>
                  <a:gd name="connsiteY29" fmla="*/ 754736 h 1088112"/>
                  <a:gd name="connsiteX30" fmla="*/ 175260 w 590550"/>
                  <a:gd name="connsiteY30" fmla="*/ 625196 h 1088112"/>
                  <a:gd name="connsiteX31" fmla="*/ 190500 w 590550"/>
                  <a:gd name="connsiteY31" fmla="*/ 564236 h 1088112"/>
                  <a:gd name="connsiteX32" fmla="*/ 198120 w 590550"/>
                  <a:gd name="connsiteY32" fmla="*/ 350876 h 1088112"/>
                  <a:gd name="connsiteX33" fmla="*/ 129540 w 590550"/>
                  <a:gd name="connsiteY33" fmla="*/ 312776 h 1088112"/>
                  <a:gd name="connsiteX34" fmla="*/ 38100 w 590550"/>
                  <a:gd name="connsiteY34" fmla="*/ 366116 h 1088112"/>
                  <a:gd name="connsiteX35" fmla="*/ 0 w 590550"/>
                  <a:gd name="connsiteY35" fmla="*/ 335636 h 1088112"/>
                  <a:gd name="connsiteX36" fmla="*/ 60960 w 590550"/>
                  <a:gd name="connsiteY36" fmla="*/ 91796 h 1088112"/>
                  <a:gd name="connsiteX37" fmla="*/ 114300 w 590550"/>
                  <a:gd name="connsiteY37" fmla="*/ 7976 h 1088112"/>
                  <a:gd name="connsiteX38" fmla="*/ 115896 w 590550"/>
                  <a:gd name="connsiteY38" fmla="*/ 0 h 108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0550" h="1088112">
                    <a:moveTo>
                      <a:pt x="115896" y="0"/>
                    </a:moveTo>
                    <a:lnTo>
                      <a:pt x="142876" y="30836"/>
                    </a:lnTo>
                    <a:lnTo>
                      <a:pt x="152400" y="78460"/>
                    </a:lnTo>
                    <a:lnTo>
                      <a:pt x="209550" y="107036"/>
                    </a:lnTo>
                    <a:lnTo>
                      <a:pt x="247650" y="145136"/>
                    </a:lnTo>
                    <a:lnTo>
                      <a:pt x="333376" y="102274"/>
                    </a:lnTo>
                    <a:lnTo>
                      <a:pt x="375486" y="18052"/>
                    </a:lnTo>
                    <a:lnTo>
                      <a:pt x="409576" y="30836"/>
                    </a:lnTo>
                    <a:lnTo>
                      <a:pt x="452438" y="21312"/>
                    </a:lnTo>
                    <a:lnTo>
                      <a:pt x="476250" y="59412"/>
                    </a:lnTo>
                    <a:lnTo>
                      <a:pt x="487450" y="124574"/>
                    </a:lnTo>
                    <a:lnTo>
                      <a:pt x="457200" y="126086"/>
                    </a:lnTo>
                    <a:lnTo>
                      <a:pt x="390524" y="245148"/>
                    </a:lnTo>
                    <a:lnTo>
                      <a:pt x="366712" y="364212"/>
                    </a:lnTo>
                    <a:lnTo>
                      <a:pt x="347664" y="435648"/>
                    </a:lnTo>
                    <a:lnTo>
                      <a:pt x="495300" y="597574"/>
                    </a:lnTo>
                    <a:lnTo>
                      <a:pt x="538164" y="673774"/>
                    </a:lnTo>
                    <a:lnTo>
                      <a:pt x="590550" y="702348"/>
                    </a:lnTo>
                    <a:lnTo>
                      <a:pt x="585788" y="792836"/>
                    </a:lnTo>
                    <a:lnTo>
                      <a:pt x="587864" y="793116"/>
                    </a:lnTo>
                    <a:lnTo>
                      <a:pt x="571500" y="872212"/>
                    </a:lnTo>
                    <a:lnTo>
                      <a:pt x="542924" y="891260"/>
                    </a:lnTo>
                    <a:lnTo>
                      <a:pt x="523876" y="961112"/>
                    </a:lnTo>
                    <a:lnTo>
                      <a:pt x="565150" y="996036"/>
                    </a:lnTo>
                    <a:lnTo>
                      <a:pt x="463550" y="1088112"/>
                    </a:lnTo>
                    <a:lnTo>
                      <a:pt x="311726" y="1032514"/>
                    </a:lnTo>
                    <a:lnTo>
                      <a:pt x="304800" y="914756"/>
                    </a:lnTo>
                    <a:lnTo>
                      <a:pt x="236220" y="861416"/>
                    </a:lnTo>
                    <a:lnTo>
                      <a:pt x="259080" y="800456"/>
                    </a:lnTo>
                    <a:lnTo>
                      <a:pt x="205740" y="754736"/>
                    </a:lnTo>
                    <a:lnTo>
                      <a:pt x="175260" y="625196"/>
                    </a:lnTo>
                    <a:lnTo>
                      <a:pt x="190500" y="564236"/>
                    </a:lnTo>
                    <a:lnTo>
                      <a:pt x="198120" y="350876"/>
                    </a:lnTo>
                    <a:lnTo>
                      <a:pt x="129540" y="312776"/>
                    </a:lnTo>
                    <a:lnTo>
                      <a:pt x="38100" y="366116"/>
                    </a:lnTo>
                    <a:lnTo>
                      <a:pt x="0" y="335636"/>
                    </a:lnTo>
                    <a:lnTo>
                      <a:pt x="60960" y="91796"/>
                    </a:lnTo>
                    <a:lnTo>
                      <a:pt x="114300" y="7976"/>
                    </a:lnTo>
                    <a:lnTo>
                      <a:pt x="11589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5" name="フリーフォーム: 図形 1464">
                <a:extLst>
                  <a:ext uri="{FF2B5EF4-FFF2-40B4-BE49-F238E27FC236}">
                    <a16:creationId xmlns:a16="http://schemas.microsoft.com/office/drawing/2014/main" id="{4E2F9861-A53C-47E9-B8E9-483AC46D2923}"/>
                  </a:ext>
                </a:extLst>
              </p:cNvPr>
              <p:cNvSpPr/>
              <p:nvPr/>
            </p:nvSpPr>
            <p:spPr>
              <a:xfrm>
                <a:off x="32082616" y="24285576"/>
                <a:ext cx="426208" cy="378048"/>
              </a:xfrm>
              <a:custGeom>
                <a:avLst/>
                <a:gdLst>
                  <a:gd name="connsiteX0" fmla="*/ 254760 w 426208"/>
                  <a:gd name="connsiteY0" fmla="*/ 0 h 378048"/>
                  <a:gd name="connsiteX1" fmla="*/ 305560 w 426208"/>
                  <a:gd name="connsiteY1" fmla="*/ 31748 h 378048"/>
                  <a:gd name="connsiteX2" fmla="*/ 362708 w 426208"/>
                  <a:gd name="connsiteY2" fmla="*/ 34924 h 378048"/>
                  <a:gd name="connsiteX3" fmla="*/ 426208 w 426208"/>
                  <a:gd name="connsiteY3" fmla="*/ 95248 h 378048"/>
                  <a:gd name="connsiteX4" fmla="*/ 305560 w 426208"/>
                  <a:gd name="connsiteY4" fmla="*/ 142874 h 378048"/>
                  <a:gd name="connsiteX5" fmla="*/ 276984 w 426208"/>
                  <a:gd name="connsiteY5" fmla="*/ 254000 h 378048"/>
                  <a:gd name="connsiteX6" fmla="*/ 216660 w 426208"/>
                  <a:gd name="connsiteY6" fmla="*/ 339724 h 378048"/>
                  <a:gd name="connsiteX7" fmla="*/ 124584 w 426208"/>
                  <a:gd name="connsiteY7" fmla="*/ 339724 h 378048"/>
                  <a:gd name="connsiteX8" fmla="*/ 81470 w 426208"/>
                  <a:gd name="connsiteY8" fmla="*/ 378048 h 378048"/>
                  <a:gd name="connsiteX9" fmla="*/ 83308 w 426208"/>
                  <a:gd name="connsiteY9" fmla="*/ 373188 h 378048"/>
                  <a:gd name="connsiteX10" fmla="*/ 0 w 426208"/>
                  <a:gd name="connsiteY10" fmla="*/ 332810 h 378048"/>
                  <a:gd name="connsiteX11" fmla="*/ 166534 w 426208"/>
                  <a:gd name="connsiteY11" fmla="*/ 3528 h 378048"/>
                  <a:gd name="connsiteX12" fmla="*/ 254760 w 426208"/>
                  <a:gd name="connsiteY12" fmla="*/ 0 h 37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6208" h="378048">
                    <a:moveTo>
                      <a:pt x="254760" y="0"/>
                    </a:moveTo>
                    <a:lnTo>
                      <a:pt x="305560" y="31748"/>
                    </a:lnTo>
                    <a:lnTo>
                      <a:pt x="362708" y="34924"/>
                    </a:lnTo>
                    <a:lnTo>
                      <a:pt x="426208" y="95248"/>
                    </a:lnTo>
                    <a:lnTo>
                      <a:pt x="305560" y="142874"/>
                    </a:lnTo>
                    <a:lnTo>
                      <a:pt x="276984" y="254000"/>
                    </a:lnTo>
                    <a:lnTo>
                      <a:pt x="216660" y="339724"/>
                    </a:lnTo>
                    <a:lnTo>
                      <a:pt x="124584" y="339724"/>
                    </a:lnTo>
                    <a:lnTo>
                      <a:pt x="81470" y="378048"/>
                    </a:lnTo>
                    <a:lnTo>
                      <a:pt x="83308" y="373188"/>
                    </a:lnTo>
                    <a:lnTo>
                      <a:pt x="0" y="332810"/>
                    </a:lnTo>
                    <a:lnTo>
                      <a:pt x="166534" y="3528"/>
                    </a:lnTo>
                    <a:lnTo>
                      <a:pt x="25476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フリーフォーム: 図形 1465">
                <a:extLst>
                  <a:ext uri="{FF2B5EF4-FFF2-40B4-BE49-F238E27FC236}">
                    <a16:creationId xmlns:a16="http://schemas.microsoft.com/office/drawing/2014/main" id="{D9AACF06-D1ED-43D9-B5E3-EB5834D0D3AA}"/>
                  </a:ext>
                </a:extLst>
              </p:cNvPr>
              <p:cNvSpPr/>
              <p:nvPr/>
            </p:nvSpPr>
            <p:spPr>
              <a:xfrm>
                <a:off x="32577338" y="23393680"/>
                <a:ext cx="492044" cy="422930"/>
              </a:xfrm>
              <a:custGeom>
                <a:avLst/>
                <a:gdLst>
                  <a:gd name="connsiteX0" fmla="*/ 90726 w 492044"/>
                  <a:gd name="connsiteY0" fmla="*/ 0 h 422930"/>
                  <a:gd name="connsiteX1" fmla="*/ 264862 w 492044"/>
                  <a:gd name="connsiteY1" fmla="*/ 23532 h 422930"/>
                  <a:gd name="connsiteX2" fmla="*/ 298200 w 492044"/>
                  <a:gd name="connsiteY2" fmla="*/ 109258 h 422930"/>
                  <a:gd name="connsiteX3" fmla="*/ 369638 w 492044"/>
                  <a:gd name="connsiteY3" fmla="*/ 109258 h 422930"/>
                  <a:gd name="connsiteX4" fmla="*/ 388686 w 492044"/>
                  <a:gd name="connsiteY4" fmla="*/ 147358 h 422930"/>
                  <a:gd name="connsiteX5" fmla="*/ 464886 w 492044"/>
                  <a:gd name="connsiteY5" fmla="*/ 152120 h 422930"/>
                  <a:gd name="connsiteX6" fmla="*/ 492044 w 492044"/>
                  <a:gd name="connsiteY6" fmla="*/ 222726 h 422930"/>
                  <a:gd name="connsiteX7" fmla="*/ 440122 w 492044"/>
                  <a:gd name="connsiteY7" fmla="*/ 296900 h 422930"/>
                  <a:gd name="connsiteX8" fmla="*/ 379162 w 492044"/>
                  <a:gd name="connsiteY8" fmla="*/ 251180 h 422930"/>
                  <a:gd name="connsiteX9" fmla="*/ 287722 w 492044"/>
                  <a:gd name="connsiteY9" fmla="*/ 296900 h 422930"/>
                  <a:gd name="connsiteX10" fmla="*/ 287722 w 492044"/>
                  <a:gd name="connsiteY10" fmla="*/ 342620 h 422930"/>
                  <a:gd name="connsiteX11" fmla="*/ 192810 w 492044"/>
                  <a:gd name="connsiteY11" fmla="*/ 422930 h 422930"/>
                  <a:gd name="connsiteX12" fmla="*/ 109286 w 492044"/>
                  <a:gd name="connsiteY12" fmla="*/ 342620 h 422930"/>
                  <a:gd name="connsiteX13" fmla="*/ 0 w 492044"/>
                  <a:gd name="connsiteY13" fmla="*/ 264558 h 422930"/>
                  <a:gd name="connsiteX14" fmla="*/ 68012 w 492044"/>
                  <a:gd name="connsiteY14" fmla="*/ 202920 h 422930"/>
                  <a:gd name="connsiteX15" fmla="*/ 26738 w 492044"/>
                  <a:gd name="connsiteY15" fmla="*/ 167996 h 422930"/>
                  <a:gd name="connsiteX16" fmla="*/ 45786 w 492044"/>
                  <a:gd name="connsiteY16" fmla="*/ 98144 h 422930"/>
                  <a:gd name="connsiteX17" fmla="*/ 74362 w 492044"/>
                  <a:gd name="connsiteY17" fmla="*/ 79096 h 422930"/>
                  <a:gd name="connsiteX18" fmla="*/ 90726 w 492044"/>
                  <a:gd name="connsiteY18" fmla="*/ 0 h 42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2044" h="422930">
                    <a:moveTo>
                      <a:pt x="90726" y="0"/>
                    </a:moveTo>
                    <a:lnTo>
                      <a:pt x="264862" y="23532"/>
                    </a:lnTo>
                    <a:lnTo>
                      <a:pt x="298200" y="109258"/>
                    </a:lnTo>
                    <a:lnTo>
                      <a:pt x="369638" y="109258"/>
                    </a:lnTo>
                    <a:lnTo>
                      <a:pt x="388686" y="147358"/>
                    </a:lnTo>
                    <a:lnTo>
                      <a:pt x="464886" y="152120"/>
                    </a:lnTo>
                    <a:lnTo>
                      <a:pt x="492044" y="222726"/>
                    </a:lnTo>
                    <a:lnTo>
                      <a:pt x="440122" y="296900"/>
                    </a:lnTo>
                    <a:lnTo>
                      <a:pt x="379162" y="251180"/>
                    </a:lnTo>
                    <a:lnTo>
                      <a:pt x="287722" y="296900"/>
                    </a:lnTo>
                    <a:lnTo>
                      <a:pt x="287722" y="342620"/>
                    </a:lnTo>
                    <a:lnTo>
                      <a:pt x="192810" y="422930"/>
                    </a:lnTo>
                    <a:lnTo>
                      <a:pt x="109286" y="342620"/>
                    </a:lnTo>
                    <a:lnTo>
                      <a:pt x="0" y="264558"/>
                    </a:lnTo>
                    <a:lnTo>
                      <a:pt x="68012" y="202920"/>
                    </a:lnTo>
                    <a:lnTo>
                      <a:pt x="26738" y="167996"/>
                    </a:lnTo>
                    <a:lnTo>
                      <a:pt x="45786" y="98144"/>
                    </a:lnTo>
                    <a:lnTo>
                      <a:pt x="74362" y="79096"/>
                    </a:lnTo>
                    <a:lnTo>
                      <a:pt x="9072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D3248D0D-1A3C-4720-879F-CB212BE16D19}"/>
                  </a:ext>
                </a:extLst>
              </p:cNvPr>
              <p:cNvSpPr/>
              <p:nvPr/>
            </p:nvSpPr>
            <p:spPr>
              <a:xfrm>
                <a:off x="32133862" y="24310214"/>
                <a:ext cx="525458" cy="599710"/>
              </a:xfrm>
              <a:custGeom>
                <a:avLst/>
                <a:gdLst>
                  <a:gd name="connsiteX0" fmla="*/ 513562 w 525458"/>
                  <a:gd name="connsiteY0" fmla="*/ 0 h 599710"/>
                  <a:gd name="connsiteX1" fmla="*/ 525458 w 525458"/>
                  <a:gd name="connsiteY1" fmla="*/ 35686 h 599710"/>
                  <a:gd name="connsiteX2" fmla="*/ 510218 w 525458"/>
                  <a:gd name="connsiteY2" fmla="*/ 134746 h 599710"/>
                  <a:gd name="connsiteX3" fmla="*/ 350198 w 525458"/>
                  <a:gd name="connsiteY3" fmla="*/ 210946 h 599710"/>
                  <a:gd name="connsiteX4" fmla="*/ 350198 w 525458"/>
                  <a:gd name="connsiteY4" fmla="*/ 264286 h 599710"/>
                  <a:gd name="connsiteX5" fmla="*/ 380678 w 525458"/>
                  <a:gd name="connsiteY5" fmla="*/ 332866 h 599710"/>
                  <a:gd name="connsiteX6" fmla="*/ 395918 w 525458"/>
                  <a:gd name="connsiteY6" fmla="*/ 424306 h 599710"/>
                  <a:gd name="connsiteX7" fmla="*/ 403538 w 525458"/>
                  <a:gd name="connsiteY7" fmla="*/ 485266 h 599710"/>
                  <a:gd name="connsiteX8" fmla="*/ 317704 w 525458"/>
                  <a:gd name="connsiteY8" fmla="*/ 599710 h 599710"/>
                  <a:gd name="connsiteX9" fmla="*/ 113026 w 525458"/>
                  <a:gd name="connsiteY9" fmla="*/ 535750 h 599710"/>
                  <a:gd name="connsiteX10" fmla="*/ 0 w 525458"/>
                  <a:gd name="connsiteY10" fmla="*/ 472172 h 599710"/>
                  <a:gd name="connsiteX11" fmla="*/ 36826 w 525458"/>
                  <a:gd name="connsiteY11" fmla="*/ 436678 h 599710"/>
                  <a:gd name="connsiteX12" fmla="*/ 13014 w 525458"/>
                  <a:gd name="connsiteY12" fmla="*/ 398910 h 599710"/>
                  <a:gd name="connsiteX13" fmla="*/ 30224 w 525458"/>
                  <a:gd name="connsiteY13" fmla="*/ 353410 h 599710"/>
                  <a:gd name="connsiteX14" fmla="*/ 73338 w 525458"/>
                  <a:gd name="connsiteY14" fmla="*/ 315086 h 599710"/>
                  <a:gd name="connsiteX15" fmla="*/ 165414 w 525458"/>
                  <a:gd name="connsiteY15" fmla="*/ 315086 h 599710"/>
                  <a:gd name="connsiteX16" fmla="*/ 225738 w 525458"/>
                  <a:gd name="connsiteY16" fmla="*/ 229362 h 599710"/>
                  <a:gd name="connsiteX17" fmla="*/ 254314 w 525458"/>
                  <a:gd name="connsiteY17" fmla="*/ 118236 h 599710"/>
                  <a:gd name="connsiteX18" fmla="*/ 374962 w 525458"/>
                  <a:gd name="connsiteY18" fmla="*/ 70610 h 599710"/>
                  <a:gd name="connsiteX19" fmla="*/ 425762 w 525458"/>
                  <a:gd name="connsiteY19" fmla="*/ 73786 h 599710"/>
                  <a:gd name="connsiteX20" fmla="*/ 454338 w 525458"/>
                  <a:gd name="connsiteY20" fmla="*/ 13462 h 599710"/>
                  <a:gd name="connsiteX21" fmla="*/ 513562 w 525458"/>
                  <a:gd name="connsiteY21" fmla="*/ 0 h 59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5458" h="599710">
                    <a:moveTo>
                      <a:pt x="513562" y="0"/>
                    </a:moveTo>
                    <a:lnTo>
                      <a:pt x="525458" y="35686"/>
                    </a:lnTo>
                    <a:lnTo>
                      <a:pt x="510218" y="134746"/>
                    </a:lnTo>
                    <a:lnTo>
                      <a:pt x="350198" y="210946"/>
                    </a:lnTo>
                    <a:lnTo>
                      <a:pt x="350198" y="264286"/>
                    </a:lnTo>
                    <a:lnTo>
                      <a:pt x="380678" y="332866"/>
                    </a:lnTo>
                    <a:lnTo>
                      <a:pt x="395918" y="424306"/>
                    </a:lnTo>
                    <a:lnTo>
                      <a:pt x="403538" y="485266"/>
                    </a:lnTo>
                    <a:lnTo>
                      <a:pt x="317704" y="599710"/>
                    </a:lnTo>
                    <a:lnTo>
                      <a:pt x="113026" y="535750"/>
                    </a:lnTo>
                    <a:lnTo>
                      <a:pt x="0" y="472172"/>
                    </a:lnTo>
                    <a:lnTo>
                      <a:pt x="36826" y="436678"/>
                    </a:lnTo>
                    <a:lnTo>
                      <a:pt x="13014" y="398910"/>
                    </a:lnTo>
                    <a:lnTo>
                      <a:pt x="30224" y="353410"/>
                    </a:lnTo>
                    <a:lnTo>
                      <a:pt x="73338" y="315086"/>
                    </a:lnTo>
                    <a:lnTo>
                      <a:pt x="165414" y="315086"/>
                    </a:lnTo>
                    <a:lnTo>
                      <a:pt x="225738" y="229362"/>
                    </a:lnTo>
                    <a:lnTo>
                      <a:pt x="254314" y="118236"/>
                    </a:lnTo>
                    <a:lnTo>
                      <a:pt x="374962" y="70610"/>
                    </a:lnTo>
                    <a:lnTo>
                      <a:pt x="425762" y="73786"/>
                    </a:lnTo>
                    <a:lnTo>
                      <a:pt x="454338" y="13462"/>
                    </a:lnTo>
                    <a:lnTo>
                      <a:pt x="51356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4BBA9638-AFEE-46B0-82DA-B5C75534C58D}"/>
                  </a:ext>
                </a:extLst>
              </p:cNvPr>
              <p:cNvSpPr/>
              <p:nvPr/>
            </p:nvSpPr>
            <p:spPr>
              <a:xfrm>
                <a:off x="32324040" y="23633078"/>
                <a:ext cx="446108" cy="381910"/>
              </a:xfrm>
              <a:custGeom>
                <a:avLst/>
                <a:gdLst>
                  <a:gd name="connsiteX0" fmla="*/ 67886 w 446108"/>
                  <a:gd name="connsiteY0" fmla="*/ 0 h 381910"/>
                  <a:gd name="connsiteX1" fmla="*/ 219710 w 446108"/>
                  <a:gd name="connsiteY1" fmla="*/ 55598 h 381910"/>
                  <a:gd name="connsiteX2" fmla="*/ 253298 w 446108"/>
                  <a:gd name="connsiteY2" fmla="*/ 25160 h 381910"/>
                  <a:gd name="connsiteX3" fmla="*/ 362584 w 446108"/>
                  <a:gd name="connsiteY3" fmla="*/ 103222 h 381910"/>
                  <a:gd name="connsiteX4" fmla="*/ 446108 w 446108"/>
                  <a:gd name="connsiteY4" fmla="*/ 183532 h 381910"/>
                  <a:gd name="connsiteX5" fmla="*/ 441960 w 446108"/>
                  <a:gd name="connsiteY5" fmla="*/ 187042 h 381910"/>
                  <a:gd name="connsiteX6" fmla="*/ 426720 w 446108"/>
                  <a:gd name="connsiteY6" fmla="*/ 308962 h 381910"/>
                  <a:gd name="connsiteX7" fmla="*/ 369404 w 446108"/>
                  <a:gd name="connsiteY7" fmla="*/ 381910 h 381910"/>
                  <a:gd name="connsiteX8" fmla="*/ 318136 w 446108"/>
                  <a:gd name="connsiteY8" fmla="*/ 322298 h 381910"/>
                  <a:gd name="connsiteX9" fmla="*/ 264160 w 446108"/>
                  <a:gd name="connsiteY9" fmla="*/ 341346 h 381910"/>
                  <a:gd name="connsiteX10" fmla="*/ 257810 w 446108"/>
                  <a:gd name="connsiteY10" fmla="*/ 287372 h 381910"/>
                  <a:gd name="connsiteX11" fmla="*/ 200660 w 446108"/>
                  <a:gd name="connsiteY11" fmla="*/ 287372 h 381910"/>
                  <a:gd name="connsiteX12" fmla="*/ 168910 w 446108"/>
                  <a:gd name="connsiteY12" fmla="*/ 290546 h 381910"/>
                  <a:gd name="connsiteX13" fmla="*/ 99060 w 446108"/>
                  <a:gd name="connsiteY13" fmla="*/ 350872 h 381910"/>
                  <a:gd name="connsiteX14" fmla="*/ 25948 w 446108"/>
                  <a:gd name="connsiteY14" fmla="*/ 336946 h 381910"/>
                  <a:gd name="connsiteX15" fmla="*/ 60960 w 446108"/>
                  <a:gd name="connsiteY15" fmla="*/ 202282 h 381910"/>
                  <a:gd name="connsiteX16" fmla="*/ 60960 w 446108"/>
                  <a:gd name="connsiteY16" fmla="*/ 171802 h 381910"/>
                  <a:gd name="connsiteX17" fmla="*/ 22860 w 446108"/>
                  <a:gd name="connsiteY17" fmla="*/ 148942 h 381910"/>
                  <a:gd name="connsiteX18" fmla="*/ 0 w 446108"/>
                  <a:gd name="connsiteY18" fmla="*/ 103222 h 381910"/>
                  <a:gd name="connsiteX19" fmla="*/ 68580 w 446108"/>
                  <a:gd name="connsiteY19" fmla="*/ 11782 h 381910"/>
                  <a:gd name="connsiteX20" fmla="*/ 67886 w 446108"/>
                  <a:gd name="connsiteY20" fmla="*/ 0 h 38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46108" h="381910">
                    <a:moveTo>
                      <a:pt x="67886" y="0"/>
                    </a:moveTo>
                    <a:lnTo>
                      <a:pt x="219710" y="55598"/>
                    </a:lnTo>
                    <a:lnTo>
                      <a:pt x="253298" y="25160"/>
                    </a:lnTo>
                    <a:lnTo>
                      <a:pt x="362584" y="103222"/>
                    </a:lnTo>
                    <a:lnTo>
                      <a:pt x="446108" y="183532"/>
                    </a:lnTo>
                    <a:lnTo>
                      <a:pt x="441960" y="187042"/>
                    </a:lnTo>
                    <a:lnTo>
                      <a:pt x="426720" y="308962"/>
                    </a:lnTo>
                    <a:lnTo>
                      <a:pt x="369404" y="381910"/>
                    </a:lnTo>
                    <a:lnTo>
                      <a:pt x="318136" y="322298"/>
                    </a:lnTo>
                    <a:lnTo>
                      <a:pt x="264160" y="341346"/>
                    </a:lnTo>
                    <a:lnTo>
                      <a:pt x="257810" y="287372"/>
                    </a:lnTo>
                    <a:lnTo>
                      <a:pt x="200660" y="287372"/>
                    </a:lnTo>
                    <a:lnTo>
                      <a:pt x="168910" y="290546"/>
                    </a:lnTo>
                    <a:lnTo>
                      <a:pt x="99060" y="350872"/>
                    </a:lnTo>
                    <a:lnTo>
                      <a:pt x="25948" y="336946"/>
                    </a:lnTo>
                    <a:lnTo>
                      <a:pt x="60960" y="202282"/>
                    </a:lnTo>
                    <a:lnTo>
                      <a:pt x="60960" y="171802"/>
                    </a:lnTo>
                    <a:lnTo>
                      <a:pt x="22860" y="148942"/>
                    </a:lnTo>
                    <a:lnTo>
                      <a:pt x="0" y="103222"/>
                    </a:lnTo>
                    <a:lnTo>
                      <a:pt x="68580" y="11782"/>
                    </a:lnTo>
                    <a:lnTo>
                      <a:pt x="6788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47A446FC-6792-4B33-9ABF-37E6AAFBDE9B}"/>
                  </a:ext>
                </a:extLst>
              </p:cNvPr>
              <p:cNvSpPr/>
              <p:nvPr/>
            </p:nvSpPr>
            <p:spPr>
              <a:xfrm>
                <a:off x="32249150" y="23920450"/>
                <a:ext cx="444294" cy="463550"/>
              </a:xfrm>
              <a:custGeom>
                <a:avLst/>
                <a:gdLst>
                  <a:gd name="connsiteX0" fmla="*/ 275550 w 444294"/>
                  <a:gd name="connsiteY0" fmla="*/ 0 h 463550"/>
                  <a:gd name="connsiteX1" fmla="*/ 332700 w 444294"/>
                  <a:gd name="connsiteY1" fmla="*/ 0 h 463550"/>
                  <a:gd name="connsiteX2" fmla="*/ 339050 w 444294"/>
                  <a:gd name="connsiteY2" fmla="*/ 53974 h 463550"/>
                  <a:gd name="connsiteX3" fmla="*/ 393026 w 444294"/>
                  <a:gd name="connsiteY3" fmla="*/ 34926 h 463550"/>
                  <a:gd name="connsiteX4" fmla="*/ 444294 w 444294"/>
                  <a:gd name="connsiteY4" fmla="*/ 94538 h 463550"/>
                  <a:gd name="connsiteX5" fmla="*/ 417790 w 444294"/>
                  <a:gd name="connsiteY5" fmla="*/ 128270 h 463550"/>
                  <a:gd name="connsiteX6" fmla="*/ 387310 w 444294"/>
                  <a:gd name="connsiteY6" fmla="*/ 356870 h 463550"/>
                  <a:gd name="connsiteX7" fmla="*/ 398274 w 444294"/>
                  <a:gd name="connsiteY7" fmla="*/ 389764 h 463550"/>
                  <a:gd name="connsiteX8" fmla="*/ 339050 w 444294"/>
                  <a:gd name="connsiteY8" fmla="*/ 403226 h 463550"/>
                  <a:gd name="connsiteX9" fmla="*/ 310474 w 444294"/>
                  <a:gd name="connsiteY9" fmla="*/ 463550 h 463550"/>
                  <a:gd name="connsiteX10" fmla="*/ 259674 w 444294"/>
                  <a:gd name="connsiteY10" fmla="*/ 460374 h 463550"/>
                  <a:gd name="connsiteX11" fmla="*/ 196174 w 444294"/>
                  <a:gd name="connsiteY11" fmla="*/ 400050 h 463550"/>
                  <a:gd name="connsiteX12" fmla="*/ 139026 w 444294"/>
                  <a:gd name="connsiteY12" fmla="*/ 396874 h 463550"/>
                  <a:gd name="connsiteX13" fmla="*/ 88226 w 444294"/>
                  <a:gd name="connsiteY13" fmla="*/ 365126 h 463550"/>
                  <a:gd name="connsiteX14" fmla="*/ 0 w 444294"/>
                  <a:gd name="connsiteY14" fmla="*/ 368654 h 463550"/>
                  <a:gd name="connsiteX15" fmla="*/ 36790 w 444294"/>
                  <a:gd name="connsiteY15" fmla="*/ 295910 h 463550"/>
                  <a:gd name="connsiteX16" fmla="*/ 100838 w 444294"/>
                  <a:gd name="connsiteY16" fmla="*/ 49574 h 463550"/>
                  <a:gd name="connsiteX17" fmla="*/ 173950 w 444294"/>
                  <a:gd name="connsiteY17" fmla="*/ 63500 h 463550"/>
                  <a:gd name="connsiteX18" fmla="*/ 243800 w 444294"/>
                  <a:gd name="connsiteY18" fmla="*/ 3174 h 463550"/>
                  <a:gd name="connsiteX19" fmla="*/ 275550 w 444294"/>
                  <a:gd name="connsiteY19" fmla="*/ 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44294" h="463550">
                    <a:moveTo>
                      <a:pt x="275550" y="0"/>
                    </a:moveTo>
                    <a:lnTo>
                      <a:pt x="332700" y="0"/>
                    </a:lnTo>
                    <a:lnTo>
                      <a:pt x="339050" y="53974"/>
                    </a:lnTo>
                    <a:lnTo>
                      <a:pt x="393026" y="34926"/>
                    </a:lnTo>
                    <a:lnTo>
                      <a:pt x="444294" y="94538"/>
                    </a:lnTo>
                    <a:lnTo>
                      <a:pt x="417790" y="128270"/>
                    </a:lnTo>
                    <a:lnTo>
                      <a:pt x="387310" y="356870"/>
                    </a:lnTo>
                    <a:lnTo>
                      <a:pt x="398274" y="389764"/>
                    </a:lnTo>
                    <a:lnTo>
                      <a:pt x="339050" y="403226"/>
                    </a:lnTo>
                    <a:lnTo>
                      <a:pt x="310474" y="463550"/>
                    </a:lnTo>
                    <a:lnTo>
                      <a:pt x="259674" y="460374"/>
                    </a:lnTo>
                    <a:lnTo>
                      <a:pt x="196174" y="400050"/>
                    </a:lnTo>
                    <a:lnTo>
                      <a:pt x="139026" y="396874"/>
                    </a:lnTo>
                    <a:lnTo>
                      <a:pt x="88226" y="365126"/>
                    </a:lnTo>
                    <a:lnTo>
                      <a:pt x="0" y="368654"/>
                    </a:lnTo>
                    <a:lnTo>
                      <a:pt x="36790" y="295910"/>
                    </a:lnTo>
                    <a:lnTo>
                      <a:pt x="100838" y="49574"/>
                    </a:lnTo>
                    <a:lnTo>
                      <a:pt x="173950" y="63500"/>
                    </a:lnTo>
                    <a:lnTo>
                      <a:pt x="243800" y="3174"/>
                    </a:lnTo>
                    <a:lnTo>
                      <a:pt x="2755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D102DF30-C405-4A27-BA77-DBD61A12C9AD}"/>
                  </a:ext>
                </a:extLst>
              </p:cNvPr>
              <p:cNvSpPr/>
              <p:nvPr/>
            </p:nvSpPr>
            <p:spPr>
              <a:xfrm>
                <a:off x="32427864" y="22721888"/>
                <a:ext cx="841056" cy="894518"/>
              </a:xfrm>
              <a:custGeom>
                <a:avLst/>
                <a:gdLst>
                  <a:gd name="connsiteX0" fmla="*/ 795336 w 841056"/>
                  <a:gd name="connsiteY0" fmla="*/ 133350 h 894518"/>
                  <a:gd name="connsiteX1" fmla="*/ 828674 w 841056"/>
                  <a:gd name="connsiteY1" fmla="*/ 176212 h 894518"/>
                  <a:gd name="connsiteX2" fmla="*/ 814386 w 841056"/>
                  <a:gd name="connsiteY2" fmla="*/ 238124 h 894518"/>
                  <a:gd name="connsiteX3" fmla="*/ 814386 w 841056"/>
                  <a:gd name="connsiteY3" fmla="*/ 285750 h 894518"/>
                  <a:gd name="connsiteX4" fmla="*/ 709612 w 841056"/>
                  <a:gd name="connsiteY4" fmla="*/ 328612 h 894518"/>
                  <a:gd name="connsiteX5" fmla="*/ 628648 w 841056"/>
                  <a:gd name="connsiteY5" fmla="*/ 319088 h 894518"/>
                  <a:gd name="connsiteX6" fmla="*/ 566736 w 841056"/>
                  <a:gd name="connsiteY6" fmla="*/ 366712 h 894518"/>
                  <a:gd name="connsiteX7" fmla="*/ 523874 w 841056"/>
                  <a:gd name="connsiteY7" fmla="*/ 366712 h 894518"/>
                  <a:gd name="connsiteX8" fmla="*/ 452436 w 841056"/>
                  <a:gd name="connsiteY8" fmla="*/ 257176 h 894518"/>
                  <a:gd name="connsiteX9" fmla="*/ 528636 w 841056"/>
                  <a:gd name="connsiteY9" fmla="*/ 233362 h 894518"/>
                  <a:gd name="connsiteX10" fmla="*/ 571500 w 841056"/>
                  <a:gd name="connsiteY10" fmla="*/ 204788 h 894518"/>
                  <a:gd name="connsiteX11" fmla="*/ 628648 w 841056"/>
                  <a:gd name="connsiteY11" fmla="*/ 176212 h 894518"/>
                  <a:gd name="connsiteX12" fmla="*/ 681036 w 841056"/>
                  <a:gd name="connsiteY12" fmla="*/ 233362 h 894518"/>
                  <a:gd name="connsiteX13" fmla="*/ 742948 w 841056"/>
                  <a:gd name="connsiteY13" fmla="*/ 233362 h 894518"/>
                  <a:gd name="connsiteX14" fmla="*/ 204786 w 841056"/>
                  <a:gd name="connsiteY14" fmla="*/ 0 h 894518"/>
                  <a:gd name="connsiteX15" fmla="*/ 238124 w 841056"/>
                  <a:gd name="connsiteY15" fmla="*/ 90488 h 894518"/>
                  <a:gd name="connsiteX16" fmla="*/ 333374 w 841056"/>
                  <a:gd name="connsiteY16" fmla="*/ 76200 h 894518"/>
                  <a:gd name="connsiteX17" fmla="*/ 368672 w 841056"/>
                  <a:gd name="connsiteY17" fmla="*/ 108782 h 894518"/>
                  <a:gd name="connsiteX18" fmla="*/ 330516 w 841056"/>
                  <a:gd name="connsiteY18" fmla="*/ 191452 h 894518"/>
                  <a:gd name="connsiteX19" fmla="*/ 376236 w 841056"/>
                  <a:gd name="connsiteY19" fmla="*/ 244792 h 894518"/>
                  <a:gd name="connsiteX20" fmla="*/ 330516 w 841056"/>
                  <a:gd name="connsiteY20" fmla="*/ 336232 h 894518"/>
                  <a:gd name="connsiteX21" fmla="*/ 277176 w 841056"/>
                  <a:gd name="connsiteY21" fmla="*/ 328612 h 894518"/>
                  <a:gd name="connsiteX22" fmla="*/ 269556 w 841056"/>
                  <a:gd name="connsiteY22" fmla="*/ 450532 h 894518"/>
                  <a:gd name="connsiteX23" fmla="*/ 261936 w 841056"/>
                  <a:gd name="connsiteY23" fmla="*/ 488632 h 894518"/>
                  <a:gd name="connsiteX24" fmla="*/ 406716 w 841056"/>
                  <a:gd name="connsiteY24" fmla="*/ 511492 h 894518"/>
                  <a:gd name="connsiteX25" fmla="*/ 429576 w 841056"/>
                  <a:gd name="connsiteY25" fmla="*/ 450532 h 894518"/>
                  <a:gd name="connsiteX26" fmla="*/ 513396 w 841056"/>
                  <a:gd name="connsiteY26" fmla="*/ 450532 h 894518"/>
                  <a:gd name="connsiteX27" fmla="*/ 513396 w 841056"/>
                  <a:gd name="connsiteY27" fmla="*/ 503872 h 894518"/>
                  <a:gd name="connsiteX28" fmla="*/ 559116 w 841056"/>
                  <a:gd name="connsiteY28" fmla="*/ 511492 h 894518"/>
                  <a:gd name="connsiteX29" fmla="*/ 566736 w 841056"/>
                  <a:gd name="connsiteY29" fmla="*/ 557212 h 894518"/>
                  <a:gd name="connsiteX30" fmla="*/ 635316 w 841056"/>
                  <a:gd name="connsiteY30" fmla="*/ 580072 h 894518"/>
                  <a:gd name="connsiteX31" fmla="*/ 673416 w 841056"/>
                  <a:gd name="connsiteY31" fmla="*/ 526732 h 894518"/>
                  <a:gd name="connsiteX32" fmla="*/ 764856 w 841056"/>
                  <a:gd name="connsiteY32" fmla="*/ 389572 h 894518"/>
                  <a:gd name="connsiteX33" fmla="*/ 841056 w 841056"/>
                  <a:gd name="connsiteY33" fmla="*/ 381952 h 894518"/>
                  <a:gd name="connsiteX34" fmla="*/ 826040 w 841056"/>
                  <a:gd name="connsiteY34" fmla="*/ 892492 h 894518"/>
                  <a:gd name="connsiteX35" fmla="*/ 642936 w 841056"/>
                  <a:gd name="connsiteY35" fmla="*/ 892492 h 894518"/>
                  <a:gd name="connsiteX36" fmla="*/ 641518 w 841056"/>
                  <a:gd name="connsiteY36" fmla="*/ 894518 h 894518"/>
                  <a:gd name="connsiteX37" fmla="*/ 614360 w 841056"/>
                  <a:gd name="connsiteY37" fmla="*/ 823912 h 894518"/>
                  <a:gd name="connsiteX38" fmla="*/ 538160 w 841056"/>
                  <a:gd name="connsiteY38" fmla="*/ 819150 h 894518"/>
                  <a:gd name="connsiteX39" fmla="*/ 519112 w 841056"/>
                  <a:gd name="connsiteY39" fmla="*/ 781050 h 894518"/>
                  <a:gd name="connsiteX40" fmla="*/ 447674 w 841056"/>
                  <a:gd name="connsiteY40" fmla="*/ 781050 h 894518"/>
                  <a:gd name="connsiteX41" fmla="*/ 414336 w 841056"/>
                  <a:gd name="connsiteY41" fmla="*/ 695324 h 894518"/>
                  <a:gd name="connsiteX42" fmla="*/ 238124 w 841056"/>
                  <a:gd name="connsiteY42" fmla="*/ 671512 h 894518"/>
                  <a:gd name="connsiteX43" fmla="*/ 242886 w 841056"/>
                  <a:gd name="connsiteY43" fmla="*/ 581024 h 894518"/>
                  <a:gd name="connsiteX44" fmla="*/ 190500 w 841056"/>
                  <a:gd name="connsiteY44" fmla="*/ 552450 h 894518"/>
                  <a:gd name="connsiteX45" fmla="*/ 147636 w 841056"/>
                  <a:gd name="connsiteY45" fmla="*/ 476250 h 894518"/>
                  <a:gd name="connsiteX46" fmla="*/ 0 w 841056"/>
                  <a:gd name="connsiteY46" fmla="*/ 314324 h 894518"/>
                  <a:gd name="connsiteX47" fmla="*/ 19048 w 841056"/>
                  <a:gd name="connsiteY47" fmla="*/ 242888 h 894518"/>
                  <a:gd name="connsiteX48" fmla="*/ 42860 w 841056"/>
                  <a:gd name="connsiteY48" fmla="*/ 123824 h 894518"/>
                  <a:gd name="connsiteX49" fmla="*/ 109536 w 841056"/>
                  <a:gd name="connsiteY49" fmla="*/ 4762 h 89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41056" h="894518">
                    <a:moveTo>
                      <a:pt x="795336" y="133350"/>
                    </a:moveTo>
                    <a:lnTo>
                      <a:pt x="828674" y="176212"/>
                    </a:lnTo>
                    <a:lnTo>
                      <a:pt x="814386" y="238124"/>
                    </a:lnTo>
                    <a:lnTo>
                      <a:pt x="814386" y="285750"/>
                    </a:lnTo>
                    <a:lnTo>
                      <a:pt x="709612" y="328612"/>
                    </a:lnTo>
                    <a:lnTo>
                      <a:pt x="628648" y="319088"/>
                    </a:lnTo>
                    <a:lnTo>
                      <a:pt x="566736" y="366712"/>
                    </a:lnTo>
                    <a:lnTo>
                      <a:pt x="523874" y="366712"/>
                    </a:lnTo>
                    <a:lnTo>
                      <a:pt x="452436" y="257176"/>
                    </a:lnTo>
                    <a:lnTo>
                      <a:pt x="528636" y="233362"/>
                    </a:lnTo>
                    <a:lnTo>
                      <a:pt x="571500" y="204788"/>
                    </a:lnTo>
                    <a:lnTo>
                      <a:pt x="628648" y="176212"/>
                    </a:lnTo>
                    <a:lnTo>
                      <a:pt x="681036" y="233362"/>
                    </a:lnTo>
                    <a:lnTo>
                      <a:pt x="742948" y="233362"/>
                    </a:lnTo>
                    <a:close/>
                    <a:moveTo>
                      <a:pt x="204786" y="0"/>
                    </a:moveTo>
                    <a:lnTo>
                      <a:pt x="238124" y="90488"/>
                    </a:lnTo>
                    <a:lnTo>
                      <a:pt x="333374" y="76200"/>
                    </a:lnTo>
                    <a:lnTo>
                      <a:pt x="368672" y="108782"/>
                    </a:lnTo>
                    <a:lnTo>
                      <a:pt x="330516" y="191452"/>
                    </a:lnTo>
                    <a:lnTo>
                      <a:pt x="376236" y="244792"/>
                    </a:lnTo>
                    <a:lnTo>
                      <a:pt x="330516" y="336232"/>
                    </a:lnTo>
                    <a:lnTo>
                      <a:pt x="277176" y="328612"/>
                    </a:lnTo>
                    <a:lnTo>
                      <a:pt x="269556" y="450532"/>
                    </a:lnTo>
                    <a:lnTo>
                      <a:pt x="261936" y="488632"/>
                    </a:lnTo>
                    <a:lnTo>
                      <a:pt x="406716" y="511492"/>
                    </a:lnTo>
                    <a:lnTo>
                      <a:pt x="429576" y="450532"/>
                    </a:lnTo>
                    <a:lnTo>
                      <a:pt x="513396" y="450532"/>
                    </a:lnTo>
                    <a:lnTo>
                      <a:pt x="513396" y="503872"/>
                    </a:lnTo>
                    <a:lnTo>
                      <a:pt x="559116" y="511492"/>
                    </a:lnTo>
                    <a:lnTo>
                      <a:pt x="566736" y="557212"/>
                    </a:lnTo>
                    <a:lnTo>
                      <a:pt x="635316" y="580072"/>
                    </a:lnTo>
                    <a:lnTo>
                      <a:pt x="673416" y="526732"/>
                    </a:lnTo>
                    <a:lnTo>
                      <a:pt x="764856" y="389572"/>
                    </a:lnTo>
                    <a:lnTo>
                      <a:pt x="841056" y="381952"/>
                    </a:lnTo>
                    <a:lnTo>
                      <a:pt x="826040" y="892492"/>
                    </a:lnTo>
                    <a:lnTo>
                      <a:pt x="642936" y="892492"/>
                    </a:lnTo>
                    <a:lnTo>
                      <a:pt x="641518" y="894518"/>
                    </a:lnTo>
                    <a:lnTo>
                      <a:pt x="614360" y="823912"/>
                    </a:lnTo>
                    <a:lnTo>
                      <a:pt x="538160" y="819150"/>
                    </a:lnTo>
                    <a:lnTo>
                      <a:pt x="519112" y="781050"/>
                    </a:lnTo>
                    <a:lnTo>
                      <a:pt x="447674" y="781050"/>
                    </a:lnTo>
                    <a:lnTo>
                      <a:pt x="414336" y="695324"/>
                    </a:lnTo>
                    <a:lnTo>
                      <a:pt x="238124" y="671512"/>
                    </a:lnTo>
                    <a:lnTo>
                      <a:pt x="242886" y="581024"/>
                    </a:lnTo>
                    <a:lnTo>
                      <a:pt x="190500" y="552450"/>
                    </a:lnTo>
                    <a:lnTo>
                      <a:pt x="147636" y="476250"/>
                    </a:lnTo>
                    <a:lnTo>
                      <a:pt x="0" y="314324"/>
                    </a:lnTo>
                    <a:lnTo>
                      <a:pt x="19048" y="242888"/>
                    </a:lnTo>
                    <a:lnTo>
                      <a:pt x="42860" y="123824"/>
                    </a:lnTo>
                    <a:lnTo>
                      <a:pt x="109536" y="476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0" name="フリーフォーム: 図形 1429">
              <a:extLst>
                <a:ext uri="{FF2B5EF4-FFF2-40B4-BE49-F238E27FC236}">
                  <a16:creationId xmlns:a16="http://schemas.microsoft.com/office/drawing/2014/main" id="{C37CC700-295F-470D-83CE-08886B8BE62A}"/>
                </a:ext>
              </a:extLst>
            </p:cNvPr>
            <p:cNvSpPr/>
            <p:nvPr/>
          </p:nvSpPr>
          <p:spPr>
            <a:xfrm>
              <a:off x="30813374" y="21419820"/>
              <a:ext cx="3390900" cy="5608320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31" name="グループ化 1430">
              <a:extLst>
                <a:ext uri="{FF2B5EF4-FFF2-40B4-BE49-F238E27FC236}">
                  <a16:creationId xmlns:a16="http://schemas.microsoft.com/office/drawing/2014/main" id="{E4485953-12A0-464F-94DB-D5B33F722B9C}"/>
                </a:ext>
              </a:extLst>
            </p:cNvPr>
            <p:cNvGrpSpPr/>
            <p:nvPr/>
          </p:nvGrpSpPr>
          <p:grpSpPr>
            <a:xfrm>
              <a:off x="30903249" y="21603869"/>
              <a:ext cx="3187108" cy="4896081"/>
              <a:chOff x="30903249" y="21603869"/>
              <a:chExt cx="3187108" cy="4896081"/>
            </a:xfrm>
          </p:grpSpPr>
          <p:sp>
            <p:nvSpPr>
              <p:cNvPr id="1432" name="正方形/長方形 1431">
                <a:extLst>
                  <a:ext uri="{FF2B5EF4-FFF2-40B4-BE49-F238E27FC236}">
                    <a16:creationId xmlns:a16="http://schemas.microsoft.com/office/drawing/2014/main" id="{5D00C2AB-5F35-4D02-9423-F84EC5C99D6A}"/>
                  </a:ext>
                </a:extLst>
              </p:cNvPr>
              <p:cNvSpPr/>
              <p:nvPr/>
            </p:nvSpPr>
            <p:spPr>
              <a:xfrm>
                <a:off x="31362690" y="2412337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　川</a:t>
                </a:r>
              </a:p>
            </p:txBody>
          </p:sp>
          <p:sp>
            <p:nvSpPr>
              <p:cNvPr id="1433" name="正方形/長方形 1432">
                <a:extLst>
                  <a:ext uri="{FF2B5EF4-FFF2-40B4-BE49-F238E27FC236}">
                    <a16:creationId xmlns:a16="http://schemas.microsoft.com/office/drawing/2014/main" id="{FE39E917-E4CD-40CA-B6FB-4E22B968F118}"/>
                  </a:ext>
                </a:extLst>
              </p:cNvPr>
              <p:cNvSpPr/>
              <p:nvPr/>
            </p:nvSpPr>
            <p:spPr>
              <a:xfrm>
                <a:off x="31963080" y="250964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金沢市</a:t>
                </a:r>
              </a:p>
            </p:txBody>
          </p:sp>
          <p:sp>
            <p:nvSpPr>
              <p:cNvPr id="1434" name="正方形/長方形 1433">
                <a:extLst>
                  <a:ext uri="{FF2B5EF4-FFF2-40B4-BE49-F238E27FC236}">
                    <a16:creationId xmlns:a16="http://schemas.microsoft.com/office/drawing/2014/main" id="{7EFCE3E1-E501-4F6D-B37F-BD7B44346028}"/>
                  </a:ext>
                </a:extLst>
              </p:cNvPr>
              <p:cNvSpPr/>
              <p:nvPr/>
            </p:nvSpPr>
            <p:spPr>
              <a:xfrm>
                <a:off x="33112156" y="22121327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能登町</a:t>
                </a:r>
              </a:p>
            </p:txBody>
          </p:sp>
          <p:sp>
            <p:nvSpPr>
              <p:cNvPr id="1435" name="正方形/長方形 1434">
                <a:extLst>
                  <a:ext uri="{FF2B5EF4-FFF2-40B4-BE49-F238E27FC236}">
                    <a16:creationId xmlns:a16="http://schemas.microsoft.com/office/drawing/2014/main" id="{ACE90B54-9E96-421F-ABB8-31AED7A92524}"/>
                  </a:ext>
                </a:extLst>
              </p:cNvPr>
              <p:cNvSpPr/>
              <p:nvPr/>
            </p:nvSpPr>
            <p:spPr>
              <a:xfrm>
                <a:off x="32643702" y="22431659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穴水町</a:t>
                </a:r>
              </a:p>
            </p:txBody>
          </p:sp>
          <p:sp>
            <p:nvSpPr>
              <p:cNvPr id="1436" name="正方形/長方形 1435">
                <a:extLst>
                  <a:ext uri="{FF2B5EF4-FFF2-40B4-BE49-F238E27FC236}">
                    <a16:creationId xmlns:a16="http://schemas.microsoft.com/office/drawing/2014/main" id="{E3999857-9733-4E3D-A33E-A9861D666F58}"/>
                  </a:ext>
                </a:extLst>
              </p:cNvPr>
              <p:cNvSpPr/>
              <p:nvPr/>
            </p:nvSpPr>
            <p:spPr>
              <a:xfrm>
                <a:off x="32471297" y="23495358"/>
                <a:ext cx="620682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中能登町</a:t>
                </a:r>
              </a:p>
            </p:txBody>
          </p:sp>
          <p:sp>
            <p:nvSpPr>
              <p:cNvPr id="1437" name="正方形/長方形 1436">
                <a:extLst>
                  <a:ext uri="{FF2B5EF4-FFF2-40B4-BE49-F238E27FC236}">
                    <a16:creationId xmlns:a16="http://schemas.microsoft.com/office/drawing/2014/main" id="{F92EE37F-F212-42A7-BACA-DFC62221662D}"/>
                  </a:ext>
                </a:extLst>
              </p:cNvPr>
              <p:cNvSpPr/>
              <p:nvPr/>
            </p:nvSpPr>
            <p:spPr>
              <a:xfrm>
                <a:off x="32153240" y="24044503"/>
                <a:ext cx="729686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宝達志水町</a:t>
                </a:r>
              </a:p>
            </p:txBody>
          </p:sp>
          <p:sp>
            <p:nvSpPr>
              <p:cNvPr id="1438" name="正方形/長方形 1437">
                <a:extLst>
                  <a:ext uri="{FF2B5EF4-FFF2-40B4-BE49-F238E27FC236}">
                    <a16:creationId xmlns:a16="http://schemas.microsoft.com/office/drawing/2014/main" id="{E55E6D6F-79FB-4847-B8F9-2F4D7652C56F}"/>
                  </a:ext>
                </a:extLst>
              </p:cNvPr>
              <p:cNvSpPr/>
              <p:nvPr/>
            </p:nvSpPr>
            <p:spPr>
              <a:xfrm>
                <a:off x="32170119" y="23174618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志賀町</a:t>
                </a:r>
              </a:p>
            </p:txBody>
          </p:sp>
          <p:sp>
            <p:nvSpPr>
              <p:cNvPr id="1439" name="正方形/長方形 1438">
                <a:extLst>
                  <a:ext uri="{FF2B5EF4-FFF2-40B4-BE49-F238E27FC236}">
                    <a16:creationId xmlns:a16="http://schemas.microsoft.com/office/drawing/2014/main" id="{DBB0D8EB-557D-4233-BAFE-78E347FA2B45}"/>
                  </a:ext>
                </a:extLst>
              </p:cNvPr>
              <p:cNvSpPr/>
              <p:nvPr/>
            </p:nvSpPr>
            <p:spPr>
              <a:xfrm>
                <a:off x="31750700" y="24674501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内灘町</a:t>
                </a:r>
              </a:p>
            </p:txBody>
          </p:sp>
          <p:sp>
            <p:nvSpPr>
              <p:cNvPr id="1440" name="正方形/長方形 1439">
                <a:extLst>
                  <a:ext uri="{FF2B5EF4-FFF2-40B4-BE49-F238E27FC236}">
                    <a16:creationId xmlns:a16="http://schemas.microsoft.com/office/drawing/2014/main" id="{54C10BEF-2DA1-4075-8A7F-B9C933D19193}"/>
                  </a:ext>
                </a:extLst>
              </p:cNvPr>
              <p:cNvSpPr/>
              <p:nvPr/>
            </p:nvSpPr>
            <p:spPr>
              <a:xfrm>
                <a:off x="32138199" y="24599169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津幡町</a:t>
                </a:r>
              </a:p>
            </p:txBody>
          </p:sp>
          <p:sp>
            <p:nvSpPr>
              <p:cNvPr id="1441" name="正方形/長方形 1440">
                <a:extLst>
                  <a:ext uri="{FF2B5EF4-FFF2-40B4-BE49-F238E27FC236}">
                    <a16:creationId xmlns:a16="http://schemas.microsoft.com/office/drawing/2014/main" id="{5CA8F1C0-CE39-4ACB-A885-6E05E10DFD85}"/>
                  </a:ext>
                </a:extLst>
              </p:cNvPr>
              <p:cNvSpPr/>
              <p:nvPr/>
            </p:nvSpPr>
            <p:spPr>
              <a:xfrm>
                <a:off x="31439652" y="25399755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川北町</a:t>
                </a:r>
              </a:p>
            </p:txBody>
          </p:sp>
          <p:sp>
            <p:nvSpPr>
              <p:cNvPr id="1442" name="正方形/長方形 1441">
                <a:extLst>
                  <a:ext uri="{FF2B5EF4-FFF2-40B4-BE49-F238E27FC236}">
                    <a16:creationId xmlns:a16="http://schemas.microsoft.com/office/drawing/2014/main" id="{17462C08-8EA7-4BEB-AE6B-65A5E87424EA}"/>
                  </a:ext>
                </a:extLst>
              </p:cNvPr>
              <p:cNvSpPr/>
              <p:nvPr/>
            </p:nvSpPr>
            <p:spPr>
              <a:xfrm>
                <a:off x="31549490" y="25180823"/>
                <a:ext cx="620682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野々市市</a:t>
                </a:r>
              </a:p>
            </p:txBody>
          </p:sp>
          <p:sp>
            <p:nvSpPr>
              <p:cNvPr id="1443" name="正方形/長方形 1442">
                <a:extLst>
                  <a:ext uri="{FF2B5EF4-FFF2-40B4-BE49-F238E27FC236}">
                    <a16:creationId xmlns:a16="http://schemas.microsoft.com/office/drawing/2014/main" id="{72D8A06A-3329-43B8-8613-52394B4FAC25}"/>
                  </a:ext>
                </a:extLst>
              </p:cNvPr>
              <p:cNvSpPr/>
              <p:nvPr/>
            </p:nvSpPr>
            <p:spPr>
              <a:xfrm>
                <a:off x="31520583" y="25563370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能美市</a:t>
                </a:r>
              </a:p>
            </p:txBody>
          </p:sp>
          <p:sp>
            <p:nvSpPr>
              <p:cNvPr id="1444" name="正方形/長方形 1443">
                <a:extLst>
                  <a:ext uri="{FF2B5EF4-FFF2-40B4-BE49-F238E27FC236}">
                    <a16:creationId xmlns:a16="http://schemas.microsoft.com/office/drawing/2014/main" id="{6B61862F-B7D9-4B8F-844F-FEF9DCE561E9}"/>
                  </a:ext>
                </a:extLst>
              </p:cNvPr>
              <p:cNvSpPr/>
              <p:nvPr/>
            </p:nvSpPr>
            <p:spPr>
              <a:xfrm>
                <a:off x="31940776" y="26284506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白山市</a:t>
                </a:r>
              </a:p>
            </p:txBody>
          </p:sp>
          <p:sp>
            <p:nvSpPr>
              <p:cNvPr id="1445" name="正方形/長方形 1444">
                <a:extLst>
                  <a:ext uri="{FF2B5EF4-FFF2-40B4-BE49-F238E27FC236}">
                    <a16:creationId xmlns:a16="http://schemas.microsoft.com/office/drawing/2014/main" id="{C8AD6882-9DA6-46F3-9917-FAD5AF55A10E}"/>
                  </a:ext>
                </a:extLst>
              </p:cNvPr>
              <p:cNvSpPr/>
              <p:nvPr/>
            </p:nvSpPr>
            <p:spPr>
              <a:xfrm>
                <a:off x="31949701" y="24397895"/>
                <a:ext cx="620682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かほく市</a:t>
                </a:r>
              </a:p>
            </p:txBody>
          </p:sp>
          <p:sp>
            <p:nvSpPr>
              <p:cNvPr id="1446" name="正方形/長方形 1445">
                <a:extLst>
                  <a:ext uri="{FF2B5EF4-FFF2-40B4-BE49-F238E27FC236}">
                    <a16:creationId xmlns:a16="http://schemas.microsoft.com/office/drawing/2014/main" id="{103E116E-1FF9-400D-8E32-5E29C5E1B13A}"/>
                  </a:ext>
                </a:extLst>
              </p:cNvPr>
              <p:cNvSpPr/>
              <p:nvPr/>
            </p:nvSpPr>
            <p:spPr>
              <a:xfrm>
                <a:off x="32311682" y="23721936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羽咋市</a:t>
                </a:r>
              </a:p>
            </p:txBody>
          </p:sp>
          <p:sp>
            <p:nvSpPr>
              <p:cNvPr id="1447" name="正方形/長方形 1446">
                <a:extLst>
                  <a:ext uri="{FF2B5EF4-FFF2-40B4-BE49-F238E27FC236}">
                    <a16:creationId xmlns:a16="http://schemas.microsoft.com/office/drawing/2014/main" id="{02544B96-12B8-4E71-8FC4-BD36B7239EED}"/>
                  </a:ext>
                </a:extLst>
              </p:cNvPr>
              <p:cNvSpPr/>
              <p:nvPr/>
            </p:nvSpPr>
            <p:spPr>
              <a:xfrm>
                <a:off x="30903249" y="26162198"/>
                <a:ext cx="51167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加賀市</a:t>
                </a:r>
              </a:p>
            </p:txBody>
          </p:sp>
          <p:sp>
            <p:nvSpPr>
              <p:cNvPr id="1448" name="正方形/長方形 1447">
                <a:extLst>
                  <a:ext uri="{FF2B5EF4-FFF2-40B4-BE49-F238E27FC236}">
                    <a16:creationId xmlns:a16="http://schemas.microsoft.com/office/drawing/2014/main" id="{BF1870DE-3B38-409C-9A55-2084977A7304}"/>
                  </a:ext>
                </a:extLst>
              </p:cNvPr>
              <p:cNvSpPr/>
              <p:nvPr/>
            </p:nvSpPr>
            <p:spPr>
              <a:xfrm>
                <a:off x="33578678" y="216038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珠洲市</a:t>
                </a:r>
              </a:p>
            </p:txBody>
          </p:sp>
          <p:sp>
            <p:nvSpPr>
              <p:cNvPr id="1449" name="正方形/長方形 1448">
                <a:extLst>
                  <a:ext uri="{FF2B5EF4-FFF2-40B4-BE49-F238E27FC236}">
                    <a16:creationId xmlns:a16="http://schemas.microsoft.com/office/drawing/2014/main" id="{ABBF84F4-BEFE-4A2A-A3F4-AFB57E94588C}"/>
                  </a:ext>
                </a:extLst>
              </p:cNvPr>
              <p:cNvSpPr/>
              <p:nvPr/>
            </p:nvSpPr>
            <p:spPr>
              <a:xfrm>
                <a:off x="32431110" y="220806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輪島市</a:t>
                </a:r>
              </a:p>
            </p:txBody>
          </p:sp>
          <p:sp>
            <p:nvSpPr>
              <p:cNvPr id="1450" name="正方形/長方形 1449">
                <a:extLst>
                  <a:ext uri="{FF2B5EF4-FFF2-40B4-BE49-F238E27FC236}">
                    <a16:creationId xmlns:a16="http://schemas.microsoft.com/office/drawing/2014/main" id="{BA926D67-19C0-4686-905F-B3E15AC9EF57}"/>
                  </a:ext>
                </a:extLst>
              </p:cNvPr>
              <p:cNvSpPr/>
              <p:nvPr/>
            </p:nvSpPr>
            <p:spPr>
              <a:xfrm>
                <a:off x="31310393" y="260011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小松市</a:t>
                </a:r>
              </a:p>
            </p:txBody>
          </p:sp>
          <p:sp>
            <p:nvSpPr>
              <p:cNvPr id="1451" name="正方形/長方形 1450">
                <a:extLst>
                  <a:ext uri="{FF2B5EF4-FFF2-40B4-BE49-F238E27FC236}">
                    <a16:creationId xmlns:a16="http://schemas.microsoft.com/office/drawing/2014/main" id="{781FC47B-D8CC-4D89-A122-436655A4FAE5}"/>
                  </a:ext>
                </a:extLst>
              </p:cNvPr>
              <p:cNvSpPr/>
              <p:nvPr/>
            </p:nvSpPr>
            <p:spPr>
              <a:xfrm>
                <a:off x="32608703" y="229825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七尾市</a:t>
                </a:r>
              </a:p>
            </p:txBody>
          </p:sp>
        </p:grpSp>
      </p:grpSp>
      <p:sp>
        <p:nvSpPr>
          <p:cNvPr id="1471" name="フリーフォーム: 図形 1470">
            <a:extLst>
              <a:ext uri="{FF2B5EF4-FFF2-40B4-BE49-F238E27FC236}">
                <a16:creationId xmlns:a16="http://schemas.microsoft.com/office/drawing/2014/main" id="{008E0F11-EA14-4E45-B70B-9DB0BC4A6490}"/>
              </a:ext>
            </a:extLst>
          </p:cNvPr>
          <p:cNvSpPr/>
          <p:nvPr/>
        </p:nvSpPr>
        <p:spPr>
          <a:xfrm>
            <a:off x="13760338" y="4196350"/>
            <a:ext cx="1251436" cy="3304868"/>
          </a:xfrm>
          <a:custGeom>
            <a:avLst/>
            <a:gdLst>
              <a:gd name="connsiteX0" fmla="*/ 152240 w 1251436"/>
              <a:gd name="connsiteY0" fmla="*/ 0 h 3304868"/>
              <a:gd name="connsiteX1" fmla="*/ 1251436 w 1251436"/>
              <a:gd name="connsiteY1" fmla="*/ 0 h 3304868"/>
              <a:gd name="connsiteX2" fmla="*/ 1251436 w 1251436"/>
              <a:gd name="connsiteY2" fmla="*/ 3279656 h 3304868"/>
              <a:gd name="connsiteX3" fmla="*/ 1249680 w 1251436"/>
              <a:gd name="connsiteY3" fmla="*/ 3274388 h 3304868"/>
              <a:gd name="connsiteX4" fmla="*/ 1165860 w 1251436"/>
              <a:gd name="connsiteY4" fmla="*/ 3205808 h 3304868"/>
              <a:gd name="connsiteX5" fmla="*/ 1127760 w 1251436"/>
              <a:gd name="connsiteY5" fmla="*/ 3266768 h 3304868"/>
              <a:gd name="connsiteX6" fmla="*/ 1021080 w 1251436"/>
              <a:gd name="connsiteY6" fmla="*/ 3282008 h 3304868"/>
              <a:gd name="connsiteX7" fmla="*/ 922020 w 1251436"/>
              <a:gd name="connsiteY7" fmla="*/ 3243908 h 3304868"/>
              <a:gd name="connsiteX8" fmla="*/ 800100 w 1251436"/>
              <a:gd name="connsiteY8" fmla="*/ 3304868 h 3304868"/>
              <a:gd name="connsiteX9" fmla="*/ 716280 w 1251436"/>
              <a:gd name="connsiteY9" fmla="*/ 3205808 h 3304868"/>
              <a:gd name="connsiteX10" fmla="*/ 579120 w 1251436"/>
              <a:gd name="connsiteY10" fmla="*/ 3228668 h 3304868"/>
              <a:gd name="connsiteX11" fmla="*/ 487680 w 1251436"/>
              <a:gd name="connsiteY11" fmla="*/ 3121988 h 3304868"/>
              <a:gd name="connsiteX12" fmla="*/ 441960 w 1251436"/>
              <a:gd name="connsiteY12" fmla="*/ 3129608 h 3304868"/>
              <a:gd name="connsiteX13" fmla="*/ 335280 w 1251436"/>
              <a:gd name="connsiteY13" fmla="*/ 3061028 h 3304868"/>
              <a:gd name="connsiteX14" fmla="*/ 259080 w 1251436"/>
              <a:gd name="connsiteY14" fmla="*/ 2946728 h 3304868"/>
              <a:gd name="connsiteX15" fmla="*/ 243840 w 1251436"/>
              <a:gd name="connsiteY15" fmla="*/ 2870528 h 3304868"/>
              <a:gd name="connsiteX16" fmla="*/ 243840 w 1251436"/>
              <a:gd name="connsiteY16" fmla="*/ 2817188 h 3304868"/>
              <a:gd name="connsiteX17" fmla="*/ 297180 w 1251436"/>
              <a:gd name="connsiteY17" fmla="*/ 2695268 h 3304868"/>
              <a:gd name="connsiteX18" fmla="*/ 289560 w 1251436"/>
              <a:gd name="connsiteY18" fmla="*/ 2649548 h 3304868"/>
              <a:gd name="connsiteX19" fmla="*/ 281940 w 1251436"/>
              <a:gd name="connsiteY19" fmla="*/ 2588588 h 3304868"/>
              <a:gd name="connsiteX20" fmla="*/ 320040 w 1251436"/>
              <a:gd name="connsiteY20" fmla="*/ 2542868 h 3304868"/>
              <a:gd name="connsiteX21" fmla="*/ 320040 w 1251436"/>
              <a:gd name="connsiteY21" fmla="*/ 2398088 h 3304868"/>
              <a:gd name="connsiteX22" fmla="*/ 388620 w 1251436"/>
              <a:gd name="connsiteY22" fmla="*/ 2390468 h 3304868"/>
              <a:gd name="connsiteX23" fmla="*/ 434340 w 1251436"/>
              <a:gd name="connsiteY23" fmla="*/ 2314268 h 3304868"/>
              <a:gd name="connsiteX24" fmla="*/ 434340 w 1251436"/>
              <a:gd name="connsiteY24" fmla="*/ 2245688 h 3304868"/>
              <a:gd name="connsiteX25" fmla="*/ 396240 w 1251436"/>
              <a:gd name="connsiteY25" fmla="*/ 2177108 h 3304868"/>
              <a:gd name="connsiteX26" fmla="*/ 426720 w 1251436"/>
              <a:gd name="connsiteY26" fmla="*/ 2116148 h 3304868"/>
              <a:gd name="connsiteX27" fmla="*/ 434340 w 1251436"/>
              <a:gd name="connsiteY27" fmla="*/ 1948508 h 3304868"/>
              <a:gd name="connsiteX28" fmla="*/ 403860 w 1251436"/>
              <a:gd name="connsiteY28" fmla="*/ 1879928 h 3304868"/>
              <a:gd name="connsiteX29" fmla="*/ 464820 w 1251436"/>
              <a:gd name="connsiteY29" fmla="*/ 1803728 h 3304868"/>
              <a:gd name="connsiteX30" fmla="*/ 464820 w 1251436"/>
              <a:gd name="connsiteY30" fmla="*/ 1773248 h 3304868"/>
              <a:gd name="connsiteX31" fmla="*/ 510540 w 1251436"/>
              <a:gd name="connsiteY31" fmla="*/ 1765628 h 3304868"/>
              <a:gd name="connsiteX32" fmla="*/ 632460 w 1251436"/>
              <a:gd name="connsiteY32" fmla="*/ 1788488 h 3304868"/>
              <a:gd name="connsiteX33" fmla="*/ 739140 w 1251436"/>
              <a:gd name="connsiteY33" fmla="*/ 1803728 h 3304868"/>
              <a:gd name="connsiteX34" fmla="*/ 815340 w 1251436"/>
              <a:gd name="connsiteY34" fmla="*/ 1735148 h 3304868"/>
              <a:gd name="connsiteX35" fmla="*/ 967740 w 1251436"/>
              <a:gd name="connsiteY35" fmla="*/ 1651328 h 3304868"/>
              <a:gd name="connsiteX36" fmla="*/ 1005840 w 1251436"/>
              <a:gd name="connsiteY36" fmla="*/ 1537028 h 3304868"/>
              <a:gd name="connsiteX37" fmla="*/ 1066800 w 1251436"/>
              <a:gd name="connsiteY37" fmla="*/ 1483688 h 3304868"/>
              <a:gd name="connsiteX38" fmla="*/ 1059180 w 1251436"/>
              <a:gd name="connsiteY38" fmla="*/ 1399868 h 3304868"/>
              <a:gd name="connsiteX39" fmla="*/ 1028700 w 1251436"/>
              <a:gd name="connsiteY39" fmla="*/ 1369388 h 3304868"/>
              <a:gd name="connsiteX40" fmla="*/ 914400 w 1251436"/>
              <a:gd name="connsiteY40" fmla="*/ 1239848 h 3304868"/>
              <a:gd name="connsiteX41" fmla="*/ 792480 w 1251436"/>
              <a:gd name="connsiteY41" fmla="*/ 1171268 h 3304868"/>
              <a:gd name="connsiteX42" fmla="*/ 701040 w 1251436"/>
              <a:gd name="connsiteY42" fmla="*/ 1194128 h 3304868"/>
              <a:gd name="connsiteX43" fmla="*/ 556260 w 1251436"/>
              <a:gd name="connsiteY43" fmla="*/ 1110308 h 3304868"/>
              <a:gd name="connsiteX44" fmla="*/ 548640 w 1251436"/>
              <a:gd name="connsiteY44" fmla="*/ 1018868 h 3304868"/>
              <a:gd name="connsiteX45" fmla="*/ 487680 w 1251436"/>
              <a:gd name="connsiteY45" fmla="*/ 1041728 h 3304868"/>
              <a:gd name="connsiteX46" fmla="*/ 487680 w 1251436"/>
              <a:gd name="connsiteY46" fmla="*/ 965528 h 3304868"/>
              <a:gd name="connsiteX47" fmla="*/ 518160 w 1251436"/>
              <a:gd name="connsiteY47" fmla="*/ 927428 h 3304868"/>
              <a:gd name="connsiteX48" fmla="*/ 541020 w 1251436"/>
              <a:gd name="connsiteY48" fmla="*/ 759788 h 3304868"/>
              <a:gd name="connsiteX49" fmla="*/ 502920 w 1251436"/>
              <a:gd name="connsiteY49" fmla="*/ 691208 h 3304868"/>
              <a:gd name="connsiteX50" fmla="*/ 556260 w 1251436"/>
              <a:gd name="connsiteY50" fmla="*/ 630248 h 3304868"/>
              <a:gd name="connsiteX51" fmla="*/ 464820 w 1251436"/>
              <a:gd name="connsiteY51" fmla="*/ 584528 h 3304868"/>
              <a:gd name="connsiteX52" fmla="*/ 396240 w 1251436"/>
              <a:gd name="connsiteY52" fmla="*/ 584528 h 3304868"/>
              <a:gd name="connsiteX53" fmla="*/ 289560 w 1251436"/>
              <a:gd name="connsiteY53" fmla="*/ 561668 h 3304868"/>
              <a:gd name="connsiteX54" fmla="*/ 259080 w 1251436"/>
              <a:gd name="connsiteY54" fmla="*/ 500708 h 3304868"/>
              <a:gd name="connsiteX55" fmla="*/ 182880 w 1251436"/>
              <a:gd name="connsiteY55" fmla="*/ 531188 h 3304868"/>
              <a:gd name="connsiteX56" fmla="*/ 7620 w 1251436"/>
              <a:gd name="connsiteY56" fmla="*/ 439748 h 3304868"/>
              <a:gd name="connsiteX57" fmla="*/ 0 w 1251436"/>
              <a:gd name="connsiteY57" fmla="*/ 371168 h 3304868"/>
              <a:gd name="connsiteX58" fmla="*/ 91440 w 1251436"/>
              <a:gd name="connsiteY58" fmla="*/ 195908 h 3304868"/>
              <a:gd name="connsiteX59" fmla="*/ 152240 w 1251436"/>
              <a:gd name="connsiteY59" fmla="*/ 0 h 3304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251436" h="3304868">
                <a:moveTo>
                  <a:pt x="152240" y="0"/>
                </a:moveTo>
                <a:lnTo>
                  <a:pt x="1251436" y="0"/>
                </a:lnTo>
                <a:lnTo>
                  <a:pt x="1251436" y="3279656"/>
                </a:lnTo>
                <a:lnTo>
                  <a:pt x="1249680" y="3274388"/>
                </a:lnTo>
                <a:lnTo>
                  <a:pt x="1165860" y="3205808"/>
                </a:lnTo>
                <a:lnTo>
                  <a:pt x="1127760" y="3266768"/>
                </a:lnTo>
                <a:lnTo>
                  <a:pt x="1021080" y="3282008"/>
                </a:lnTo>
                <a:lnTo>
                  <a:pt x="922020" y="3243908"/>
                </a:lnTo>
                <a:lnTo>
                  <a:pt x="800100" y="3304868"/>
                </a:lnTo>
                <a:lnTo>
                  <a:pt x="716280" y="3205808"/>
                </a:lnTo>
                <a:lnTo>
                  <a:pt x="579120" y="3228668"/>
                </a:lnTo>
                <a:lnTo>
                  <a:pt x="487680" y="3121988"/>
                </a:lnTo>
                <a:lnTo>
                  <a:pt x="441960" y="3129608"/>
                </a:lnTo>
                <a:lnTo>
                  <a:pt x="335280" y="3061028"/>
                </a:lnTo>
                <a:lnTo>
                  <a:pt x="259080" y="2946728"/>
                </a:lnTo>
                <a:lnTo>
                  <a:pt x="243840" y="2870528"/>
                </a:lnTo>
                <a:lnTo>
                  <a:pt x="243840" y="2817188"/>
                </a:lnTo>
                <a:lnTo>
                  <a:pt x="297180" y="2695268"/>
                </a:lnTo>
                <a:lnTo>
                  <a:pt x="289560" y="2649548"/>
                </a:lnTo>
                <a:lnTo>
                  <a:pt x="281940" y="2588588"/>
                </a:lnTo>
                <a:lnTo>
                  <a:pt x="320040" y="2542868"/>
                </a:lnTo>
                <a:lnTo>
                  <a:pt x="320040" y="2398088"/>
                </a:lnTo>
                <a:lnTo>
                  <a:pt x="388620" y="2390468"/>
                </a:lnTo>
                <a:lnTo>
                  <a:pt x="434340" y="2314268"/>
                </a:lnTo>
                <a:lnTo>
                  <a:pt x="434340" y="2245688"/>
                </a:lnTo>
                <a:lnTo>
                  <a:pt x="396240" y="2177108"/>
                </a:lnTo>
                <a:lnTo>
                  <a:pt x="426720" y="2116148"/>
                </a:lnTo>
                <a:lnTo>
                  <a:pt x="434340" y="1948508"/>
                </a:lnTo>
                <a:lnTo>
                  <a:pt x="403860" y="1879928"/>
                </a:lnTo>
                <a:lnTo>
                  <a:pt x="464820" y="1803728"/>
                </a:lnTo>
                <a:lnTo>
                  <a:pt x="464820" y="1773248"/>
                </a:lnTo>
                <a:lnTo>
                  <a:pt x="510540" y="1765628"/>
                </a:lnTo>
                <a:lnTo>
                  <a:pt x="632460" y="1788488"/>
                </a:lnTo>
                <a:lnTo>
                  <a:pt x="739140" y="1803728"/>
                </a:lnTo>
                <a:lnTo>
                  <a:pt x="815340" y="1735148"/>
                </a:lnTo>
                <a:lnTo>
                  <a:pt x="967740" y="1651328"/>
                </a:lnTo>
                <a:lnTo>
                  <a:pt x="1005840" y="1537028"/>
                </a:lnTo>
                <a:lnTo>
                  <a:pt x="1066800" y="1483688"/>
                </a:lnTo>
                <a:lnTo>
                  <a:pt x="1059180" y="1399868"/>
                </a:lnTo>
                <a:lnTo>
                  <a:pt x="1028700" y="1369388"/>
                </a:lnTo>
                <a:lnTo>
                  <a:pt x="914400" y="1239848"/>
                </a:lnTo>
                <a:lnTo>
                  <a:pt x="792480" y="1171268"/>
                </a:lnTo>
                <a:lnTo>
                  <a:pt x="701040" y="1194128"/>
                </a:lnTo>
                <a:lnTo>
                  <a:pt x="556260" y="1110308"/>
                </a:lnTo>
                <a:lnTo>
                  <a:pt x="548640" y="1018868"/>
                </a:lnTo>
                <a:lnTo>
                  <a:pt x="487680" y="1041728"/>
                </a:lnTo>
                <a:lnTo>
                  <a:pt x="487680" y="965528"/>
                </a:lnTo>
                <a:lnTo>
                  <a:pt x="518160" y="927428"/>
                </a:lnTo>
                <a:lnTo>
                  <a:pt x="541020" y="759788"/>
                </a:lnTo>
                <a:lnTo>
                  <a:pt x="502920" y="691208"/>
                </a:lnTo>
                <a:lnTo>
                  <a:pt x="556260" y="630248"/>
                </a:lnTo>
                <a:lnTo>
                  <a:pt x="464820" y="584528"/>
                </a:lnTo>
                <a:lnTo>
                  <a:pt x="396240" y="584528"/>
                </a:lnTo>
                <a:lnTo>
                  <a:pt x="289560" y="561668"/>
                </a:lnTo>
                <a:lnTo>
                  <a:pt x="259080" y="500708"/>
                </a:lnTo>
                <a:lnTo>
                  <a:pt x="182880" y="531188"/>
                </a:lnTo>
                <a:lnTo>
                  <a:pt x="7620" y="439748"/>
                </a:lnTo>
                <a:lnTo>
                  <a:pt x="0" y="371168"/>
                </a:lnTo>
                <a:lnTo>
                  <a:pt x="91440" y="195908"/>
                </a:lnTo>
                <a:lnTo>
                  <a:pt x="15224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72" name="フリーフォーム: 図形 1471">
            <a:extLst>
              <a:ext uri="{FF2B5EF4-FFF2-40B4-BE49-F238E27FC236}">
                <a16:creationId xmlns:a16="http://schemas.microsoft.com/office/drawing/2014/main" id="{0771928D-9998-4E29-81EB-9A48DBE6486C}"/>
              </a:ext>
            </a:extLst>
          </p:cNvPr>
          <p:cNvSpPr/>
          <p:nvPr/>
        </p:nvSpPr>
        <p:spPr>
          <a:xfrm>
            <a:off x="6963298" y="10479368"/>
            <a:ext cx="4343400" cy="6558320"/>
          </a:xfrm>
          <a:custGeom>
            <a:avLst/>
            <a:gdLst>
              <a:gd name="connsiteX0" fmla="*/ 3632200 w 4343400"/>
              <a:gd name="connsiteY0" fmla="*/ 0 h 6558320"/>
              <a:gd name="connsiteX1" fmla="*/ 3663948 w 4343400"/>
              <a:gd name="connsiteY1" fmla="*/ 25400 h 6558320"/>
              <a:gd name="connsiteX2" fmla="*/ 3810000 w 4343400"/>
              <a:gd name="connsiteY2" fmla="*/ 38100 h 6558320"/>
              <a:gd name="connsiteX3" fmla="*/ 3816348 w 4343400"/>
              <a:gd name="connsiteY3" fmla="*/ 114300 h 6558320"/>
              <a:gd name="connsiteX4" fmla="*/ 3841748 w 4343400"/>
              <a:gd name="connsiteY4" fmla="*/ 158750 h 6558320"/>
              <a:gd name="connsiteX5" fmla="*/ 3867148 w 4343400"/>
              <a:gd name="connsiteY5" fmla="*/ 393700 h 6558320"/>
              <a:gd name="connsiteX6" fmla="*/ 3873500 w 4343400"/>
              <a:gd name="connsiteY6" fmla="*/ 431800 h 6558320"/>
              <a:gd name="connsiteX7" fmla="*/ 3886200 w 4343400"/>
              <a:gd name="connsiteY7" fmla="*/ 469900 h 6558320"/>
              <a:gd name="connsiteX8" fmla="*/ 3949700 w 4343400"/>
              <a:gd name="connsiteY8" fmla="*/ 469900 h 6558320"/>
              <a:gd name="connsiteX9" fmla="*/ 3949700 w 4343400"/>
              <a:gd name="connsiteY9" fmla="*/ 546100 h 6558320"/>
              <a:gd name="connsiteX10" fmla="*/ 4076700 w 4343400"/>
              <a:gd name="connsiteY10" fmla="*/ 635000 h 6558320"/>
              <a:gd name="connsiteX11" fmla="*/ 4140200 w 4343400"/>
              <a:gd name="connsiteY11" fmla="*/ 622300 h 6558320"/>
              <a:gd name="connsiteX12" fmla="*/ 4178300 w 4343400"/>
              <a:gd name="connsiteY12" fmla="*/ 692150 h 6558320"/>
              <a:gd name="connsiteX13" fmla="*/ 4152900 w 4343400"/>
              <a:gd name="connsiteY13" fmla="*/ 787400 h 6558320"/>
              <a:gd name="connsiteX14" fmla="*/ 4178300 w 4343400"/>
              <a:gd name="connsiteY14" fmla="*/ 850900 h 6558320"/>
              <a:gd name="connsiteX15" fmla="*/ 4171948 w 4343400"/>
              <a:gd name="connsiteY15" fmla="*/ 914400 h 6558320"/>
              <a:gd name="connsiteX16" fmla="*/ 4108452 w 4343400"/>
              <a:gd name="connsiteY16" fmla="*/ 946150 h 6558320"/>
              <a:gd name="connsiteX17" fmla="*/ 4108452 w 4343400"/>
              <a:gd name="connsiteY17" fmla="*/ 984250 h 6558320"/>
              <a:gd name="connsiteX18" fmla="*/ 4159252 w 4343400"/>
              <a:gd name="connsiteY18" fmla="*/ 1003300 h 6558320"/>
              <a:gd name="connsiteX19" fmla="*/ 4177940 w 4343400"/>
              <a:gd name="connsiteY19" fmla="*/ 1115438 h 6558320"/>
              <a:gd name="connsiteX20" fmla="*/ 3931920 w 4343400"/>
              <a:gd name="connsiteY20" fmla="*/ 1189990 h 6558320"/>
              <a:gd name="connsiteX21" fmla="*/ 3878580 w 4343400"/>
              <a:gd name="connsiteY21" fmla="*/ 1266190 h 6558320"/>
              <a:gd name="connsiteX22" fmla="*/ 3787140 w 4343400"/>
              <a:gd name="connsiteY22" fmla="*/ 1243330 h 6558320"/>
              <a:gd name="connsiteX23" fmla="*/ 3665220 w 4343400"/>
              <a:gd name="connsiteY23" fmla="*/ 1289050 h 6558320"/>
              <a:gd name="connsiteX24" fmla="*/ 3665220 w 4343400"/>
              <a:gd name="connsiteY24" fmla="*/ 1365250 h 6558320"/>
              <a:gd name="connsiteX25" fmla="*/ 3649980 w 4343400"/>
              <a:gd name="connsiteY25" fmla="*/ 1471930 h 6558320"/>
              <a:gd name="connsiteX26" fmla="*/ 3497580 w 4343400"/>
              <a:gd name="connsiteY26" fmla="*/ 1502410 h 6558320"/>
              <a:gd name="connsiteX27" fmla="*/ 3467100 w 4343400"/>
              <a:gd name="connsiteY27" fmla="*/ 1563370 h 6558320"/>
              <a:gd name="connsiteX28" fmla="*/ 3375660 w 4343400"/>
              <a:gd name="connsiteY28" fmla="*/ 1662430 h 6558320"/>
              <a:gd name="connsiteX29" fmla="*/ 3352800 w 4343400"/>
              <a:gd name="connsiteY29" fmla="*/ 1723390 h 6558320"/>
              <a:gd name="connsiteX30" fmla="*/ 3375660 w 4343400"/>
              <a:gd name="connsiteY30" fmla="*/ 1807210 h 6558320"/>
              <a:gd name="connsiteX31" fmla="*/ 3307080 w 4343400"/>
              <a:gd name="connsiteY31" fmla="*/ 1913890 h 6558320"/>
              <a:gd name="connsiteX32" fmla="*/ 3291840 w 4343400"/>
              <a:gd name="connsiteY32" fmla="*/ 2272030 h 6558320"/>
              <a:gd name="connsiteX33" fmla="*/ 3436620 w 4343400"/>
              <a:gd name="connsiteY33" fmla="*/ 2325370 h 6558320"/>
              <a:gd name="connsiteX34" fmla="*/ 3489960 w 4343400"/>
              <a:gd name="connsiteY34" fmla="*/ 2393950 h 6558320"/>
              <a:gd name="connsiteX35" fmla="*/ 3558540 w 4343400"/>
              <a:gd name="connsiteY35" fmla="*/ 2401570 h 6558320"/>
              <a:gd name="connsiteX36" fmla="*/ 3573780 w 4343400"/>
              <a:gd name="connsiteY36" fmla="*/ 2348230 h 6558320"/>
              <a:gd name="connsiteX37" fmla="*/ 3688080 w 4343400"/>
              <a:gd name="connsiteY37" fmla="*/ 2409190 h 6558320"/>
              <a:gd name="connsiteX38" fmla="*/ 3810000 w 4343400"/>
              <a:gd name="connsiteY38" fmla="*/ 2332990 h 6558320"/>
              <a:gd name="connsiteX39" fmla="*/ 3992880 w 4343400"/>
              <a:gd name="connsiteY39" fmla="*/ 2340610 h 6558320"/>
              <a:gd name="connsiteX40" fmla="*/ 4046220 w 4343400"/>
              <a:gd name="connsiteY40" fmla="*/ 2416810 h 6558320"/>
              <a:gd name="connsiteX41" fmla="*/ 4061460 w 4343400"/>
              <a:gd name="connsiteY41" fmla="*/ 2630170 h 6558320"/>
              <a:gd name="connsiteX42" fmla="*/ 4061460 w 4343400"/>
              <a:gd name="connsiteY42" fmla="*/ 2790190 h 6558320"/>
              <a:gd name="connsiteX43" fmla="*/ 4023360 w 4343400"/>
              <a:gd name="connsiteY43" fmla="*/ 2835910 h 6558320"/>
              <a:gd name="connsiteX44" fmla="*/ 3901440 w 4343400"/>
              <a:gd name="connsiteY44" fmla="*/ 2896870 h 6558320"/>
              <a:gd name="connsiteX45" fmla="*/ 3916680 w 4343400"/>
              <a:gd name="connsiteY45" fmla="*/ 3003550 h 6558320"/>
              <a:gd name="connsiteX46" fmla="*/ 3992880 w 4343400"/>
              <a:gd name="connsiteY46" fmla="*/ 3079750 h 6558320"/>
              <a:gd name="connsiteX47" fmla="*/ 3992880 w 4343400"/>
              <a:gd name="connsiteY47" fmla="*/ 3110230 h 6558320"/>
              <a:gd name="connsiteX48" fmla="*/ 3985260 w 4343400"/>
              <a:gd name="connsiteY48" fmla="*/ 3186430 h 6558320"/>
              <a:gd name="connsiteX49" fmla="*/ 4000500 w 4343400"/>
              <a:gd name="connsiteY49" fmla="*/ 3270250 h 6558320"/>
              <a:gd name="connsiteX50" fmla="*/ 3863340 w 4343400"/>
              <a:gd name="connsiteY50" fmla="*/ 3300730 h 6558320"/>
              <a:gd name="connsiteX51" fmla="*/ 3893820 w 4343400"/>
              <a:gd name="connsiteY51" fmla="*/ 3415030 h 6558320"/>
              <a:gd name="connsiteX52" fmla="*/ 4015740 w 4343400"/>
              <a:gd name="connsiteY52" fmla="*/ 3422650 h 6558320"/>
              <a:gd name="connsiteX53" fmla="*/ 4053840 w 4343400"/>
              <a:gd name="connsiteY53" fmla="*/ 3521710 h 6558320"/>
              <a:gd name="connsiteX54" fmla="*/ 4000500 w 4343400"/>
              <a:gd name="connsiteY54" fmla="*/ 3590290 h 6558320"/>
              <a:gd name="connsiteX55" fmla="*/ 4030980 w 4343400"/>
              <a:gd name="connsiteY55" fmla="*/ 3696970 h 6558320"/>
              <a:gd name="connsiteX56" fmla="*/ 4015740 w 4343400"/>
              <a:gd name="connsiteY56" fmla="*/ 3818890 h 6558320"/>
              <a:gd name="connsiteX57" fmla="*/ 4238624 w 4343400"/>
              <a:gd name="connsiteY57" fmla="*/ 3982338 h 6558320"/>
              <a:gd name="connsiteX58" fmla="*/ 4238624 w 4343400"/>
              <a:gd name="connsiteY58" fmla="*/ 4060826 h 6558320"/>
              <a:gd name="connsiteX59" fmla="*/ 4295776 w 4343400"/>
              <a:gd name="connsiteY59" fmla="*/ 4108450 h 6558320"/>
              <a:gd name="connsiteX60" fmla="*/ 4343400 w 4343400"/>
              <a:gd name="connsiteY60" fmla="*/ 4146550 h 6558320"/>
              <a:gd name="connsiteX61" fmla="*/ 4295776 w 4343400"/>
              <a:gd name="connsiteY61" fmla="*/ 4279900 h 6558320"/>
              <a:gd name="connsiteX62" fmla="*/ 4181476 w 4343400"/>
              <a:gd name="connsiteY62" fmla="*/ 4279900 h 6558320"/>
              <a:gd name="connsiteX63" fmla="*/ 4152900 w 4343400"/>
              <a:gd name="connsiteY63" fmla="*/ 4318000 h 6558320"/>
              <a:gd name="connsiteX64" fmla="*/ 4143376 w 4343400"/>
              <a:gd name="connsiteY64" fmla="*/ 4403726 h 6558320"/>
              <a:gd name="connsiteX65" fmla="*/ 3933824 w 4343400"/>
              <a:gd name="connsiteY65" fmla="*/ 4403726 h 6558320"/>
              <a:gd name="connsiteX66" fmla="*/ 3933824 w 4343400"/>
              <a:gd name="connsiteY66" fmla="*/ 4279900 h 6558320"/>
              <a:gd name="connsiteX67" fmla="*/ 3886200 w 4343400"/>
              <a:gd name="connsiteY67" fmla="*/ 4232274 h 6558320"/>
              <a:gd name="connsiteX68" fmla="*/ 3829052 w 4343400"/>
              <a:gd name="connsiteY68" fmla="*/ 4251326 h 6558320"/>
              <a:gd name="connsiteX69" fmla="*/ 3771900 w 4343400"/>
              <a:gd name="connsiteY69" fmla="*/ 4232274 h 6558320"/>
              <a:gd name="connsiteX70" fmla="*/ 3619500 w 4343400"/>
              <a:gd name="connsiteY70" fmla="*/ 4241800 h 6558320"/>
              <a:gd name="connsiteX71" fmla="*/ 3590924 w 4343400"/>
              <a:gd name="connsiteY71" fmla="*/ 4270374 h 6558320"/>
              <a:gd name="connsiteX72" fmla="*/ 3571876 w 4343400"/>
              <a:gd name="connsiteY72" fmla="*/ 4308474 h 6558320"/>
              <a:gd name="connsiteX73" fmla="*/ 3486148 w 4343400"/>
              <a:gd name="connsiteY73" fmla="*/ 4318000 h 6558320"/>
              <a:gd name="connsiteX74" fmla="*/ 3429000 w 4343400"/>
              <a:gd name="connsiteY74" fmla="*/ 4270374 h 6558320"/>
              <a:gd name="connsiteX75" fmla="*/ 3429000 w 4343400"/>
              <a:gd name="connsiteY75" fmla="*/ 4203700 h 6558320"/>
              <a:gd name="connsiteX76" fmla="*/ 3419476 w 4343400"/>
              <a:gd name="connsiteY76" fmla="*/ 4137026 h 6558320"/>
              <a:gd name="connsiteX77" fmla="*/ 3362324 w 4343400"/>
              <a:gd name="connsiteY77" fmla="*/ 4089400 h 6558320"/>
              <a:gd name="connsiteX78" fmla="*/ 3190876 w 4343400"/>
              <a:gd name="connsiteY78" fmla="*/ 4051300 h 6558320"/>
              <a:gd name="connsiteX79" fmla="*/ 2933700 w 4343400"/>
              <a:gd name="connsiteY79" fmla="*/ 4460874 h 6558320"/>
              <a:gd name="connsiteX80" fmla="*/ 2867024 w 4343400"/>
              <a:gd name="connsiteY80" fmla="*/ 4365626 h 6558320"/>
              <a:gd name="connsiteX81" fmla="*/ 2790824 w 4343400"/>
              <a:gd name="connsiteY81" fmla="*/ 4365626 h 6558320"/>
              <a:gd name="connsiteX82" fmla="*/ 2714624 w 4343400"/>
              <a:gd name="connsiteY82" fmla="*/ 4575174 h 6558320"/>
              <a:gd name="connsiteX83" fmla="*/ 2686052 w 4343400"/>
              <a:gd name="connsiteY83" fmla="*/ 4613274 h 6558320"/>
              <a:gd name="connsiteX84" fmla="*/ 2628900 w 4343400"/>
              <a:gd name="connsiteY84" fmla="*/ 4708526 h 6558320"/>
              <a:gd name="connsiteX85" fmla="*/ 2638424 w 4343400"/>
              <a:gd name="connsiteY85" fmla="*/ 4746626 h 6558320"/>
              <a:gd name="connsiteX86" fmla="*/ 2771776 w 4343400"/>
              <a:gd name="connsiteY86" fmla="*/ 4851400 h 6558320"/>
              <a:gd name="connsiteX87" fmla="*/ 2619376 w 4343400"/>
              <a:gd name="connsiteY87" fmla="*/ 5003800 h 6558320"/>
              <a:gd name="connsiteX88" fmla="*/ 2667000 w 4343400"/>
              <a:gd name="connsiteY88" fmla="*/ 5041900 h 6558320"/>
              <a:gd name="connsiteX89" fmla="*/ 2667000 w 4343400"/>
              <a:gd name="connsiteY89" fmla="*/ 5156200 h 6558320"/>
              <a:gd name="connsiteX90" fmla="*/ 2733676 w 4343400"/>
              <a:gd name="connsiteY90" fmla="*/ 5280026 h 6558320"/>
              <a:gd name="connsiteX91" fmla="*/ 2686052 w 4343400"/>
              <a:gd name="connsiteY91" fmla="*/ 5346700 h 6558320"/>
              <a:gd name="connsiteX92" fmla="*/ 2686052 w 4343400"/>
              <a:gd name="connsiteY92" fmla="*/ 5422900 h 6558320"/>
              <a:gd name="connsiteX93" fmla="*/ 2638424 w 4343400"/>
              <a:gd name="connsiteY93" fmla="*/ 5518150 h 6558320"/>
              <a:gd name="connsiteX94" fmla="*/ 2571748 w 4343400"/>
              <a:gd name="connsiteY94" fmla="*/ 5499100 h 6558320"/>
              <a:gd name="connsiteX95" fmla="*/ 2524124 w 4343400"/>
              <a:gd name="connsiteY95" fmla="*/ 5575300 h 6558320"/>
              <a:gd name="connsiteX96" fmla="*/ 2533652 w 4343400"/>
              <a:gd name="connsiteY96" fmla="*/ 5613400 h 6558320"/>
              <a:gd name="connsiteX97" fmla="*/ 2476500 w 4343400"/>
              <a:gd name="connsiteY97" fmla="*/ 5765800 h 6558320"/>
              <a:gd name="connsiteX98" fmla="*/ 2562224 w 4343400"/>
              <a:gd name="connsiteY98" fmla="*/ 5822950 h 6558320"/>
              <a:gd name="connsiteX99" fmla="*/ 2543176 w 4343400"/>
              <a:gd name="connsiteY99" fmla="*/ 5965826 h 6558320"/>
              <a:gd name="connsiteX100" fmla="*/ 2447924 w 4343400"/>
              <a:gd name="connsiteY100" fmla="*/ 5965826 h 6558320"/>
              <a:gd name="connsiteX101" fmla="*/ 2438400 w 4343400"/>
              <a:gd name="connsiteY101" fmla="*/ 6032500 h 6558320"/>
              <a:gd name="connsiteX102" fmla="*/ 2466976 w 4343400"/>
              <a:gd name="connsiteY102" fmla="*/ 6089650 h 6558320"/>
              <a:gd name="connsiteX103" fmla="*/ 2457452 w 4343400"/>
              <a:gd name="connsiteY103" fmla="*/ 6137274 h 6558320"/>
              <a:gd name="connsiteX104" fmla="*/ 2524124 w 4343400"/>
              <a:gd name="connsiteY104" fmla="*/ 6194426 h 6558320"/>
              <a:gd name="connsiteX105" fmla="*/ 2495548 w 4343400"/>
              <a:gd name="connsiteY105" fmla="*/ 6318250 h 6558320"/>
              <a:gd name="connsiteX106" fmla="*/ 2362200 w 4343400"/>
              <a:gd name="connsiteY106" fmla="*/ 6337300 h 6558320"/>
              <a:gd name="connsiteX107" fmla="*/ 2352676 w 4343400"/>
              <a:gd name="connsiteY107" fmla="*/ 6403974 h 6558320"/>
              <a:gd name="connsiteX108" fmla="*/ 2276476 w 4343400"/>
              <a:gd name="connsiteY108" fmla="*/ 6375400 h 6558320"/>
              <a:gd name="connsiteX109" fmla="*/ 2181224 w 4343400"/>
              <a:gd name="connsiteY109" fmla="*/ 6423026 h 6558320"/>
              <a:gd name="connsiteX110" fmla="*/ 2143124 w 4343400"/>
              <a:gd name="connsiteY110" fmla="*/ 6527800 h 6558320"/>
              <a:gd name="connsiteX111" fmla="*/ 2047876 w 4343400"/>
              <a:gd name="connsiteY111" fmla="*/ 6556374 h 6558320"/>
              <a:gd name="connsiteX112" fmla="*/ 2046256 w 4343400"/>
              <a:gd name="connsiteY112" fmla="*/ 6558320 h 6558320"/>
              <a:gd name="connsiteX113" fmla="*/ 707200 w 4343400"/>
              <a:gd name="connsiteY113" fmla="*/ 6558320 h 6558320"/>
              <a:gd name="connsiteX114" fmla="*/ 704852 w 4343400"/>
              <a:gd name="connsiteY114" fmla="*/ 6527800 h 6558320"/>
              <a:gd name="connsiteX115" fmla="*/ 819148 w 4343400"/>
              <a:gd name="connsiteY115" fmla="*/ 6470650 h 6558320"/>
              <a:gd name="connsiteX116" fmla="*/ 828676 w 4343400"/>
              <a:gd name="connsiteY116" fmla="*/ 6308726 h 6558320"/>
              <a:gd name="connsiteX117" fmla="*/ 781052 w 4343400"/>
              <a:gd name="connsiteY117" fmla="*/ 6213474 h 6558320"/>
              <a:gd name="connsiteX118" fmla="*/ 962024 w 4343400"/>
              <a:gd name="connsiteY118" fmla="*/ 6194426 h 6558320"/>
              <a:gd name="connsiteX119" fmla="*/ 866776 w 4343400"/>
              <a:gd name="connsiteY119" fmla="*/ 6070600 h 6558320"/>
              <a:gd name="connsiteX120" fmla="*/ 838200 w 4343400"/>
              <a:gd name="connsiteY120" fmla="*/ 6032500 h 6558320"/>
              <a:gd name="connsiteX121" fmla="*/ 876300 w 4343400"/>
              <a:gd name="connsiteY121" fmla="*/ 5946774 h 6558320"/>
              <a:gd name="connsiteX122" fmla="*/ 914400 w 4343400"/>
              <a:gd name="connsiteY122" fmla="*/ 5937250 h 6558320"/>
              <a:gd name="connsiteX123" fmla="*/ 923924 w 4343400"/>
              <a:gd name="connsiteY123" fmla="*/ 5794374 h 6558320"/>
              <a:gd name="connsiteX124" fmla="*/ 876300 w 4343400"/>
              <a:gd name="connsiteY124" fmla="*/ 5699126 h 6558320"/>
              <a:gd name="connsiteX125" fmla="*/ 752476 w 4343400"/>
              <a:gd name="connsiteY125" fmla="*/ 5622926 h 6558320"/>
              <a:gd name="connsiteX126" fmla="*/ 742948 w 4343400"/>
              <a:gd name="connsiteY126" fmla="*/ 5499100 h 6558320"/>
              <a:gd name="connsiteX127" fmla="*/ 638176 w 4343400"/>
              <a:gd name="connsiteY127" fmla="*/ 5499100 h 6558320"/>
              <a:gd name="connsiteX128" fmla="*/ 581024 w 4343400"/>
              <a:gd name="connsiteY128" fmla="*/ 5403850 h 6558320"/>
              <a:gd name="connsiteX129" fmla="*/ 590548 w 4343400"/>
              <a:gd name="connsiteY129" fmla="*/ 5327650 h 6558320"/>
              <a:gd name="connsiteX130" fmla="*/ 666748 w 4343400"/>
              <a:gd name="connsiteY130" fmla="*/ 5260974 h 6558320"/>
              <a:gd name="connsiteX131" fmla="*/ 619124 w 4343400"/>
              <a:gd name="connsiteY131" fmla="*/ 5156200 h 6558320"/>
              <a:gd name="connsiteX132" fmla="*/ 523876 w 4343400"/>
              <a:gd name="connsiteY132" fmla="*/ 5137150 h 6558320"/>
              <a:gd name="connsiteX133" fmla="*/ 495300 w 4343400"/>
              <a:gd name="connsiteY133" fmla="*/ 5003800 h 6558320"/>
              <a:gd name="connsiteX134" fmla="*/ 457200 w 4343400"/>
              <a:gd name="connsiteY134" fmla="*/ 4927600 h 6558320"/>
              <a:gd name="connsiteX135" fmla="*/ 447676 w 4343400"/>
              <a:gd name="connsiteY135" fmla="*/ 4870450 h 6558320"/>
              <a:gd name="connsiteX136" fmla="*/ 409576 w 4343400"/>
              <a:gd name="connsiteY136" fmla="*/ 4832350 h 6558320"/>
              <a:gd name="connsiteX137" fmla="*/ 352424 w 4343400"/>
              <a:gd name="connsiteY137" fmla="*/ 4851400 h 6558320"/>
              <a:gd name="connsiteX138" fmla="*/ 314324 w 4343400"/>
              <a:gd name="connsiteY138" fmla="*/ 4775200 h 6558320"/>
              <a:gd name="connsiteX139" fmla="*/ 219076 w 4343400"/>
              <a:gd name="connsiteY139" fmla="*/ 4775200 h 6558320"/>
              <a:gd name="connsiteX140" fmla="*/ 209548 w 4343400"/>
              <a:gd name="connsiteY140" fmla="*/ 4689474 h 6558320"/>
              <a:gd name="connsiteX141" fmla="*/ 76200 w 4343400"/>
              <a:gd name="connsiteY141" fmla="*/ 4689474 h 6558320"/>
              <a:gd name="connsiteX142" fmla="*/ 0 w 4343400"/>
              <a:gd name="connsiteY142" fmla="*/ 4632326 h 6558320"/>
              <a:gd name="connsiteX143" fmla="*/ 38100 w 4343400"/>
              <a:gd name="connsiteY143" fmla="*/ 4518026 h 6558320"/>
              <a:gd name="connsiteX144" fmla="*/ 114300 w 4343400"/>
              <a:gd name="connsiteY144" fmla="*/ 4518026 h 6558320"/>
              <a:gd name="connsiteX145" fmla="*/ 152400 w 4343400"/>
              <a:gd name="connsiteY145" fmla="*/ 4489450 h 6558320"/>
              <a:gd name="connsiteX146" fmla="*/ 142876 w 4343400"/>
              <a:gd name="connsiteY146" fmla="*/ 4375150 h 6558320"/>
              <a:gd name="connsiteX147" fmla="*/ 209548 w 4343400"/>
              <a:gd name="connsiteY147" fmla="*/ 4308474 h 6558320"/>
              <a:gd name="connsiteX148" fmla="*/ 323852 w 4343400"/>
              <a:gd name="connsiteY148" fmla="*/ 4298950 h 6558320"/>
              <a:gd name="connsiteX149" fmla="*/ 419100 w 4343400"/>
              <a:gd name="connsiteY149" fmla="*/ 4337050 h 6558320"/>
              <a:gd name="connsiteX150" fmla="*/ 476252 w 4343400"/>
              <a:gd name="connsiteY150" fmla="*/ 4327526 h 6558320"/>
              <a:gd name="connsiteX151" fmla="*/ 485776 w 4343400"/>
              <a:gd name="connsiteY151" fmla="*/ 4232274 h 6558320"/>
              <a:gd name="connsiteX152" fmla="*/ 542924 w 4343400"/>
              <a:gd name="connsiteY152" fmla="*/ 4165600 h 6558320"/>
              <a:gd name="connsiteX153" fmla="*/ 590548 w 4343400"/>
              <a:gd name="connsiteY153" fmla="*/ 4165600 h 6558320"/>
              <a:gd name="connsiteX154" fmla="*/ 676276 w 4343400"/>
              <a:gd name="connsiteY154" fmla="*/ 3965574 h 6558320"/>
              <a:gd name="connsiteX155" fmla="*/ 819148 w 4343400"/>
              <a:gd name="connsiteY155" fmla="*/ 3889374 h 6558320"/>
              <a:gd name="connsiteX156" fmla="*/ 819148 w 4343400"/>
              <a:gd name="connsiteY156" fmla="*/ 3803650 h 6558320"/>
              <a:gd name="connsiteX157" fmla="*/ 885824 w 4343400"/>
              <a:gd name="connsiteY157" fmla="*/ 3660774 h 6558320"/>
              <a:gd name="connsiteX158" fmla="*/ 790576 w 4343400"/>
              <a:gd name="connsiteY158" fmla="*/ 3632200 h 6558320"/>
              <a:gd name="connsiteX159" fmla="*/ 704852 w 4343400"/>
              <a:gd name="connsiteY159" fmla="*/ 3517900 h 6558320"/>
              <a:gd name="connsiteX160" fmla="*/ 714376 w 4343400"/>
              <a:gd name="connsiteY160" fmla="*/ 3460750 h 6558320"/>
              <a:gd name="connsiteX161" fmla="*/ 695324 w 4343400"/>
              <a:gd name="connsiteY161" fmla="*/ 3394074 h 6558320"/>
              <a:gd name="connsiteX162" fmla="*/ 742948 w 4343400"/>
              <a:gd name="connsiteY162" fmla="*/ 3327400 h 6558320"/>
              <a:gd name="connsiteX163" fmla="*/ 819148 w 4343400"/>
              <a:gd name="connsiteY163" fmla="*/ 3336926 h 6558320"/>
              <a:gd name="connsiteX164" fmla="*/ 819148 w 4343400"/>
              <a:gd name="connsiteY164" fmla="*/ 3213100 h 6558320"/>
              <a:gd name="connsiteX165" fmla="*/ 762000 w 4343400"/>
              <a:gd name="connsiteY165" fmla="*/ 3194050 h 6558320"/>
              <a:gd name="connsiteX166" fmla="*/ 771524 w 4343400"/>
              <a:gd name="connsiteY166" fmla="*/ 3108326 h 6558320"/>
              <a:gd name="connsiteX167" fmla="*/ 990600 w 4343400"/>
              <a:gd name="connsiteY167" fmla="*/ 2813050 h 6558320"/>
              <a:gd name="connsiteX168" fmla="*/ 1000124 w 4343400"/>
              <a:gd name="connsiteY168" fmla="*/ 2679700 h 6558320"/>
              <a:gd name="connsiteX169" fmla="*/ 914400 w 4343400"/>
              <a:gd name="connsiteY169" fmla="*/ 2603500 h 6558320"/>
              <a:gd name="connsiteX170" fmla="*/ 904876 w 4343400"/>
              <a:gd name="connsiteY170" fmla="*/ 2546350 h 6558320"/>
              <a:gd name="connsiteX171" fmla="*/ 809624 w 4343400"/>
              <a:gd name="connsiteY171" fmla="*/ 2517774 h 6558320"/>
              <a:gd name="connsiteX172" fmla="*/ 794512 w 4343400"/>
              <a:gd name="connsiteY172" fmla="*/ 2448024 h 6558320"/>
              <a:gd name="connsiteX173" fmla="*/ 807720 w 4343400"/>
              <a:gd name="connsiteY173" fmla="*/ 2447290 h 6558320"/>
              <a:gd name="connsiteX174" fmla="*/ 853440 w 4343400"/>
              <a:gd name="connsiteY174" fmla="*/ 2416810 h 6558320"/>
              <a:gd name="connsiteX175" fmla="*/ 861060 w 4343400"/>
              <a:gd name="connsiteY175" fmla="*/ 2355850 h 6558320"/>
              <a:gd name="connsiteX176" fmla="*/ 914400 w 4343400"/>
              <a:gd name="connsiteY176" fmla="*/ 2340610 h 6558320"/>
              <a:gd name="connsiteX177" fmla="*/ 929640 w 4343400"/>
              <a:gd name="connsiteY177" fmla="*/ 2279650 h 6558320"/>
              <a:gd name="connsiteX178" fmla="*/ 1021080 w 4343400"/>
              <a:gd name="connsiteY178" fmla="*/ 2195830 h 6558320"/>
              <a:gd name="connsiteX179" fmla="*/ 975360 w 4343400"/>
              <a:gd name="connsiteY179" fmla="*/ 2134870 h 6558320"/>
              <a:gd name="connsiteX180" fmla="*/ 975360 w 4343400"/>
              <a:gd name="connsiteY180" fmla="*/ 2089150 h 6558320"/>
              <a:gd name="connsiteX181" fmla="*/ 1036320 w 4343400"/>
              <a:gd name="connsiteY181" fmla="*/ 2073910 h 6558320"/>
              <a:gd name="connsiteX182" fmla="*/ 1059180 w 4343400"/>
              <a:gd name="connsiteY182" fmla="*/ 2012950 h 6558320"/>
              <a:gd name="connsiteX183" fmla="*/ 1143000 w 4343400"/>
              <a:gd name="connsiteY183" fmla="*/ 1982470 h 6558320"/>
              <a:gd name="connsiteX184" fmla="*/ 1173480 w 4343400"/>
              <a:gd name="connsiteY184" fmla="*/ 1891030 h 6558320"/>
              <a:gd name="connsiteX185" fmla="*/ 1089660 w 4343400"/>
              <a:gd name="connsiteY185" fmla="*/ 1883410 h 6558320"/>
              <a:gd name="connsiteX186" fmla="*/ 1104900 w 4343400"/>
              <a:gd name="connsiteY186" fmla="*/ 1799590 h 6558320"/>
              <a:gd name="connsiteX187" fmla="*/ 1219200 w 4343400"/>
              <a:gd name="connsiteY187" fmla="*/ 1700530 h 6558320"/>
              <a:gd name="connsiteX188" fmla="*/ 1303020 w 4343400"/>
              <a:gd name="connsiteY188" fmla="*/ 1700530 h 6558320"/>
              <a:gd name="connsiteX189" fmla="*/ 1280160 w 4343400"/>
              <a:gd name="connsiteY189" fmla="*/ 1570990 h 6558320"/>
              <a:gd name="connsiteX190" fmla="*/ 1318260 w 4343400"/>
              <a:gd name="connsiteY190" fmla="*/ 1510030 h 6558320"/>
              <a:gd name="connsiteX191" fmla="*/ 1341120 w 4343400"/>
              <a:gd name="connsiteY191" fmla="*/ 1395730 h 6558320"/>
              <a:gd name="connsiteX192" fmla="*/ 1295400 w 4343400"/>
              <a:gd name="connsiteY192" fmla="*/ 1266190 h 6558320"/>
              <a:gd name="connsiteX193" fmla="*/ 1325880 w 4343400"/>
              <a:gd name="connsiteY193" fmla="*/ 999490 h 6558320"/>
              <a:gd name="connsiteX194" fmla="*/ 1326468 w 4343400"/>
              <a:gd name="connsiteY194" fmla="*/ 996268 h 6558320"/>
              <a:gd name="connsiteX195" fmla="*/ 1346200 w 4343400"/>
              <a:gd name="connsiteY195" fmla="*/ 1016000 h 6558320"/>
              <a:gd name="connsiteX196" fmla="*/ 1428748 w 4343400"/>
              <a:gd name="connsiteY196" fmla="*/ 971550 h 6558320"/>
              <a:gd name="connsiteX197" fmla="*/ 1441452 w 4343400"/>
              <a:gd name="connsiteY197" fmla="*/ 939800 h 6558320"/>
              <a:gd name="connsiteX198" fmla="*/ 1479548 w 4343400"/>
              <a:gd name="connsiteY198" fmla="*/ 901700 h 6558320"/>
              <a:gd name="connsiteX199" fmla="*/ 1619252 w 4343400"/>
              <a:gd name="connsiteY199" fmla="*/ 711200 h 6558320"/>
              <a:gd name="connsiteX200" fmla="*/ 1670052 w 4343400"/>
              <a:gd name="connsiteY200" fmla="*/ 647700 h 6558320"/>
              <a:gd name="connsiteX201" fmla="*/ 1670052 w 4343400"/>
              <a:gd name="connsiteY201" fmla="*/ 590550 h 6558320"/>
              <a:gd name="connsiteX202" fmla="*/ 1638300 w 4343400"/>
              <a:gd name="connsiteY202" fmla="*/ 546100 h 6558320"/>
              <a:gd name="connsiteX203" fmla="*/ 1657348 w 4343400"/>
              <a:gd name="connsiteY203" fmla="*/ 450850 h 6558320"/>
              <a:gd name="connsiteX204" fmla="*/ 1727200 w 4343400"/>
              <a:gd name="connsiteY204" fmla="*/ 469900 h 6558320"/>
              <a:gd name="connsiteX205" fmla="*/ 1790700 w 4343400"/>
              <a:gd name="connsiteY205" fmla="*/ 425450 h 6558320"/>
              <a:gd name="connsiteX206" fmla="*/ 1943100 w 4343400"/>
              <a:gd name="connsiteY206" fmla="*/ 488950 h 6558320"/>
              <a:gd name="connsiteX207" fmla="*/ 1987548 w 4343400"/>
              <a:gd name="connsiteY207" fmla="*/ 450850 h 6558320"/>
              <a:gd name="connsiteX208" fmla="*/ 2044700 w 4343400"/>
              <a:gd name="connsiteY208" fmla="*/ 457200 h 6558320"/>
              <a:gd name="connsiteX209" fmla="*/ 2051052 w 4343400"/>
              <a:gd name="connsiteY209" fmla="*/ 495300 h 6558320"/>
              <a:gd name="connsiteX210" fmla="*/ 2082800 w 4343400"/>
              <a:gd name="connsiteY210" fmla="*/ 495300 h 6558320"/>
              <a:gd name="connsiteX211" fmla="*/ 2108200 w 4343400"/>
              <a:gd name="connsiteY211" fmla="*/ 533400 h 6558320"/>
              <a:gd name="connsiteX212" fmla="*/ 2139948 w 4343400"/>
              <a:gd name="connsiteY212" fmla="*/ 533400 h 6558320"/>
              <a:gd name="connsiteX213" fmla="*/ 2146300 w 4343400"/>
              <a:gd name="connsiteY213" fmla="*/ 603250 h 6558320"/>
              <a:gd name="connsiteX214" fmla="*/ 2108200 w 4343400"/>
              <a:gd name="connsiteY214" fmla="*/ 673100 h 6558320"/>
              <a:gd name="connsiteX215" fmla="*/ 2114548 w 4343400"/>
              <a:gd name="connsiteY215" fmla="*/ 711200 h 6558320"/>
              <a:gd name="connsiteX216" fmla="*/ 2070100 w 4343400"/>
              <a:gd name="connsiteY216" fmla="*/ 781050 h 6558320"/>
              <a:gd name="connsiteX217" fmla="*/ 2254252 w 4343400"/>
              <a:gd name="connsiteY217" fmla="*/ 863600 h 6558320"/>
              <a:gd name="connsiteX218" fmla="*/ 2298700 w 4343400"/>
              <a:gd name="connsiteY218" fmla="*/ 850900 h 6558320"/>
              <a:gd name="connsiteX219" fmla="*/ 2298700 w 4343400"/>
              <a:gd name="connsiteY219" fmla="*/ 800100 h 6558320"/>
              <a:gd name="connsiteX220" fmla="*/ 2381252 w 4343400"/>
              <a:gd name="connsiteY220" fmla="*/ 698500 h 6558320"/>
              <a:gd name="connsiteX221" fmla="*/ 2444748 w 4343400"/>
              <a:gd name="connsiteY221" fmla="*/ 698500 h 6558320"/>
              <a:gd name="connsiteX222" fmla="*/ 2533652 w 4343400"/>
              <a:gd name="connsiteY222" fmla="*/ 711200 h 6558320"/>
              <a:gd name="connsiteX223" fmla="*/ 2641600 w 4343400"/>
              <a:gd name="connsiteY223" fmla="*/ 692150 h 6558320"/>
              <a:gd name="connsiteX224" fmla="*/ 2705100 w 4343400"/>
              <a:gd name="connsiteY224" fmla="*/ 635000 h 6558320"/>
              <a:gd name="connsiteX225" fmla="*/ 2794000 w 4343400"/>
              <a:gd name="connsiteY225" fmla="*/ 641350 h 6558320"/>
              <a:gd name="connsiteX226" fmla="*/ 2825748 w 4343400"/>
              <a:gd name="connsiteY226" fmla="*/ 615950 h 6558320"/>
              <a:gd name="connsiteX227" fmla="*/ 2895600 w 4343400"/>
              <a:gd name="connsiteY227" fmla="*/ 660400 h 6558320"/>
              <a:gd name="connsiteX228" fmla="*/ 2914652 w 4343400"/>
              <a:gd name="connsiteY228" fmla="*/ 730250 h 6558320"/>
              <a:gd name="connsiteX229" fmla="*/ 2978148 w 4343400"/>
              <a:gd name="connsiteY229" fmla="*/ 679450 h 6558320"/>
              <a:gd name="connsiteX230" fmla="*/ 2959100 w 4343400"/>
              <a:gd name="connsiteY230" fmla="*/ 622300 h 6558320"/>
              <a:gd name="connsiteX231" fmla="*/ 2978148 w 4343400"/>
              <a:gd name="connsiteY231" fmla="*/ 584200 h 6558320"/>
              <a:gd name="connsiteX232" fmla="*/ 2959100 w 4343400"/>
              <a:gd name="connsiteY232" fmla="*/ 488950 h 6558320"/>
              <a:gd name="connsiteX233" fmla="*/ 3028948 w 4343400"/>
              <a:gd name="connsiteY233" fmla="*/ 419100 h 6558320"/>
              <a:gd name="connsiteX234" fmla="*/ 3073400 w 4343400"/>
              <a:gd name="connsiteY234" fmla="*/ 400050 h 6558320"/>
              <a:gd name="connsiteX235" fmla="*/ 3194052 w 4343400"/>
              <a:gd name="connsiteY235" fmla="*/ 336550 h 6558320"/>
              <a:gd name="connsiteX236" fmla="*/ 3206748 w 4343400"/>
              <a:gd name="connsiteY236" fmla="*/ 222250 h 6558320"/>
              <a:gd name="connsiteX237" fmla="*/ 3251200 w 4343400"/>
              <a:gd name="connsiteY237" fmla="*/ 133350 h 6558320"/>
              <a:gd name="connsiteX238" fmla="*/ 3632200 w 4343400"/>
              <a:gd name="connsiteY238" fmla="*/ 0 h 655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</a:cxnLst>
            <a:rect l="l" t="t" r="r" b="b"/>
            <a:pathLst>
              <a:path w="4343400" h="655832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46256" y="6558320"/>
                </a:lnTo>
                <a:lnTo>
                  <a:pt x="707200" y="6558320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73" name="フリーフォーム: 図形 1472">
            <a:extLst>
              <a:ext uri="{FF2B5EF4-FFF2-40B4-BE49-F238E27FC236}">
                <a16:creationId xmlns:a16="http://schemas.microsoft.com/office/drawing/2014/main" id="{D2C14AEA-A5EA-45F7-8F53-5A4948580778}"/>
              </a:ext>
            </a:extLst>
          </p:cNvPr>
          <p:cNvSpPr/>
          <p:nvPr/>
        </p:nvSpPr>
        <p:spPr>
          <a:xfrm>
            <a:off x="2199672" y="15532698"/>
            <a:ext cx="2090970" cy="1504990"/>
          </a:xfrm>
          <a:custGeom>
            <a:avLst/>
            <a:gdLst>
              <a:gd name="connsiteX0" fmla="*/ 1300394 w 2090970"/>
              <a:gd name="connsiteY0" fmla="*/ 0 h 1504990"/>
              <a:gd name="connsiteX1" fmla="*/ 1338494 w 2090970"/>
              <a:gd name="connsiteY1" fmla="*/ 76200 h 1504990"/>
              <a:gd name="connsiteX2" fmla="*/ 1521374 w 2090970"/>
              <a:gd name="connsiteY2" fmla="*/ 106680 h 1504990"/>
              <a:gd name="connsiteX3" fmla="*/ 1591594 w 2090970"/>
              <a:gd name="connsiteY3" fmla="*/ 143638 h 1504990"/>
              <a:gd name="connsiteX4" fmla="*/ 1586142 w 2090970"/>
              <a:gd name="connsiteY4" fmla="*/ 179070 h 1504990"/>
              <a:gd name="connsiteX5" fmla="*/ 1586142 w 2090970"/>
              <a:gd name="connsiteY5" fmla="*/ 283844 h 1504990"/>
              <a:gd name="connsiteX6" fmla="*/ 1671870 w 2090970"/>
              <a:gd name="connsiteY6" fmla="*/ 302896 h 1504990"/>
              <a:gd name="connsiteX7" fmla="*/ 1681394 w 2090970"/>
              <a:gd name="connsiteY7" fmla="*/ 388620 h 1504990"/>
              <a:gd name="connsiteX8" fmla="*/ 1671870 w 2090970"/>
              <a:gd name="connsiteY8" fmla="*/ 550544 h 1504990"/>
              <a:gd name="connsiteX9" fmla="*/ 1786170 w 2090970"/>
              <a:gd name="connsiteY9" fmla="*/ 569596 h 1504990"/>
              <a:gd name="connsiteX10" fmla="*/ 1824270 w 2090970"/>
              <a:gd name="connsiteY10" fmla="*/ 550544 h 1504990"/>
              <a:gd name="connsiteX11" fmla="*/ 1948094 w 2090970"/>
              <a:gd name="connsiteY11" fmla="*/ 712470 h 1504990"/>
              <a:gd name="connsiteX12" fmla="*/ 1919518 w 2090970"/>
              <a:gd name="connsiteY12" fmla="*/ 836296 h 1504990"/>
              <a:gd name="connsiteX13" fmla="*/ 1967142 w 2090970"/>
              <a:gd name="connsiteY13" fmla="*/ 960120 h 1504990"/>
              <a:gd name="connsiteX14" fmla="*/ 1976670 w 2090970"/>
              <a:gd name="connsiteY14" fmla="*/ 1045844 h 1504990"/>
              <a:gd name="connsiteX15" fmla="*/ 2090970 w 2090970"/>
              <a:gd name="connsiteY15" fmla="*/ 1207770 h 1504990"/>
              <a:gd name="connsiteX16" fmla="*/ 1986194 w 2090970"/>
              <a:gd name="connsiteY16" fmla="*/ 1274444 h 1504990"/>
              <a:gd name="connsiteX17" fmla="*/ 1976670 w 2090970"/>
              <a:gd name="connsiteY17" fmla="*/ 1350644 h 1504990"/>
              <a:gd name="connsiteX18" fmla="*/ 1938082 w 2090970"/>
              <a:gd name="connsiteY18" fmla="*/ 1504990 h 1504990"/>
              <a:gd name="connsiteX19" fmla="*/ 152724 w 2090970"/>
              <a:gd name="connsiteY19" fmla="*/ 1504990 h 1504990"/>
              <a:gd name="connsiteX20" fmla="*/ 145906 w 2090970"/>
              <a:gd name="connsiteY20" fmla="*/ 1485900 h 1504990"/>
              <a:gd name="connsiteX21" fmla="*/ 1126 w 2090970"/>
              <a:gd name="connsiteY21" fmla="*/ 1325880 h 1504990"/>
              <a:gd name="connsiteX22" fmla="*/ 0 w 2090970"/>
              <a:gd name="connsiteY22" fmla="*/ 1319876 h 1504990"/>
              <a:gd name="connsiteX23" fmla="*/ 50714 w 2090970"/>
              <a:gd name="connsiteY23" fmla="*/ 1203960 h 1504990"/>
              <a:gd name="connsiteX24" fmla="*/ 119294 w 2090970"/>
              <a:gd name="connsiteY24" fmla="*/ 1196340 h 1504990"/>
              <a:gd name="connsiteX25" fmla="*/ 134534 w 2090970"/>
              <a:gd name="connsiteY25" fmla="*/ 1082040 h 1504990"/>
              <a:gd name="connsiteX26" fmla="*/ 248834 w 2090970"/>
              <a:gd name="connsiteY26" fmla="*/ 1066800 h 1504990"/>
              <a:gd name="connsiteX27" fmla="*/ 302174 w 2090970"/>
              <a:gd name="connsiteY27" fmla="*/ 1188720 h 1504990"/>
              <a:gd name="connsiteX28" fmla="*/ 355514 w 2090970"/>
              <a:gd name="connsiteY28" fmla="*/ 1150620 h 1504990"/>
              <a:gd name="connsiteX29" fmla="*/ 385994 w 2090970"/>
              <a:gd name="connsiteY29" fmla="*/ 1036320 h 1504990"/>
              <a:gd name="connsiteX30" fmla="*/ 424094 w 2090970"/>
              <a:gd name="connsiteY30" fmla="*/ 1013460 h 1504990"/>
              <a:gd name="connsiteX31" fmla="*/ 446954 w 2090970"/>
              <a:gd name="connsiteY31" fmla="*/ 944880 h 1504990"/>
              <a:gd name="connsiteX32" fmla="*/ 530774 w 2090970"/>
              <a:gd name="connsiteY32" fmla="*/ 685800 h 1504990"/>
              <a:gd name="connsiteX33" fmla="*/ 652694 w 2090970"/>
              <a:gd name="connsiteY33" fmla="*/ 800100 h 1504990"/>
              <a:gd name="connsiteX34" fmla="*/ 751754 w 2090970"/>
              <a:gd name="connsiteY34" fmla="*/ 800100 h 1504990"/>
              <a:gd name="connsiteX35" fmla="*/ 805094 w 2090970"/>
              <a:gd name="connsiteY35" fmla="*/ 662940 h 1504990"/>
              <a:gd name="connsiteX36" fmla="*/ 911774 w 2090970"/>
              <a:gd name="connsiteY36" fmla="*/ 662940 h 1504990"/>
              <a:gd name="connsiteX37" fmla="*/ 980354 w 2090970"/>
              <a:gd name="connsiteY37" fmla="*/ 601980 h 1504990"/>
              <a:gd name="connsiteX38" fmla="*/ 1048934 w 2090970"/>
              <a:gd name="connsiteY38" fmla="*/ 647700 h 1504990"/>
              <a:gd name="connsiteX39" fmla="*/ 1056554 w 2090970"/>
              <a:gd name="connsiteY39" fmla="*/ 449580 h 1504990"/>
              <a:gd name="connsiteX40" fmla="*/ 1231814 w 2090970"/>
              <a:gd name="connsiteY40" fmla="*/ 533400 h 1504990"/>
              <a:gd name="connsiteX41" fmla="*/ 1247054 w 2090970"/>
              <a:gd name="connsiteY41" fmla="*/ 411480 h 1504990"/>
              <a:gd name="connsiteX42" fmla="*/ 1208954 w 2090970"/>
              <a:gd name="connsiteY42" fmla="*/ 182880 h 1504990"/>
              <a:gd name="connsiteX43" fmla="*/ 1147994 w 2090970"/>
              <a:gd name="connsiteY43" fmla="*/ 114300 h 1504990"/>
              <a:gd name="connsiteX44" fmla="*/ 1186094 w 2090970"/>
              <a:gd name="connsiteY44" fmla="*/ 15240 h 1504990"/>
              <a:gd name="connsiteX45" fmla="*/ 1300394 w 2090970"/>
              <a:gd name="connsiteY45" fmla="*/ 0 h 150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090970" h="1504990">
                <a:moveTo>
                  <a:pt x="1300394" y="0"/>
                </a:moveTo>
                <a:lnTo>
                  <a:pt x="1338494" y="76200"/>
                </a:lnTo>
                <a:lnTo>
                  <a:pt x="1521374" y="106680"/>
                </a:lnTo>
                <a:lnTo>
                  <a:pt x="1591594" y="143638"/>
                </a:lnTo>
                <a:lnTo>
                  <a:pt x="1586142" y="179070"/>
                </a:lnTo>
                <a:lnTo>
                  <a:pt x="1586142" y="283844"/>
                </a:lnTo>
                <a:lnTo>
                  <a:pt x="1671870" y="302896"/>
                </a:lnTo>
                <a:lnTo>
                  <a:pt x="1681394" y="388620"/>
                </a:lnTo>
                <a:lnTo>
                  <a:pt x="1671870" y="550544"/>
                </a:lnTo>
                <a:lnTo>
                  <a:pt x="1786170" y="569596"/>
                </a:lnTo>
                <a:lnTo>
                  <a:pt x="1824270" y="550544"/>
                </a:lnTo>
                <a:lnTo>
                  <a:pt x="1948094" y="712470"/>
                </a:lnTo>
                <a:lnTo>
                  <a:pt x="1919518" y="836296"/>
                </a:lnTo>
                <a:lnTo>
                  <a:pt x="1967142" y="960120"/>
                </a:lnTo>
                <a:lnTo>
                  <a:pt x="1976670" y="1045844"/>
                </a:lnTo>
                <a:lnTo>
                  <a:pt x="2090970" y="1207770"/>
                </a:lnTo>
                <a:lnTo>
                  <a:pt x="1986194" y="1274444"/>
                </a:lnTo>
                <a:lnTo>
                  <a:pt x="1976670" y="1350644"/>
                </a:lnTo>
                <a:lnTo>
                  <a:pt x="1938082" y="1504990"/>
                </a:lnTo>
                <a:lnTo>
                  <a:pt x="152724" y="1504990"/>
                </a:lnTo>
                <a:lnTo>
                  <a:pt x="145906" y="1485900"/>
                </a:lnTo>
                <a:lnTo>
                  <a:pt x="1126" y="1325880"/>
                </a:lnTo>
                <a:lnTo>
                  <a:pt x="0" y="1319876"/>
                </a:lnTo>
                <a:lnTo>
                  <a:pt x="50714" y="1203960"/>
                </a:lnTo>
                <a:lnTo>
                  <a:pt x="119294" y="1196340"/>
                </a:lnTo>
                <a:lnTo>
                  <a:pt x="134534" y="1082040"/>
                </a:lnTo>
                <a:lnTo>
                  <a:pt x="248834" y="1066800"/>
                </a:lnTo>
                <a:lnTo>
                  <a:pt x="302174" y="1188720"/>
                </a:lnTo>
                <a:lnTo>
                  <a:pt x="355514" y="1150620"/>
                </a:lnTo>
                <a:lnTo>
                  <a:pt x="385994" y="1036320"/>
                </a:lnTo>
                <a:lnTo>
                  <a:pt x="424094" y="1013460"/>
                </a:lnTo>
                <a:lnTo>
                  <a:pt x="446954" y="944880"/>
                </a:lnTo>
                <a:lnTo>
                  <a:pt x="530774" y="685800"/>
                </a:lnTo>
                <a:lnTo>
                  <a:pt x="652694" y="800100"/>
                </a:lnTo>
                <a:lnTo>
                  <a:pt x="751754" y="800100"/>
                </a:lnTo>
                <a:lnTo>
                  <a:pt x="805094" y="662940"/>
                </a:lnTo>
                <a:lnTo>
                  <a:pt x="911774" y="662940"/>
                </a:lnTo>
                <a:lnTo>
                  <a:pt x="980354" y="601980"/>
                </a:lnTo>
                <a:lnTo>
                  <a:pt x="1048934" y="647700"/>
                </a:lnTo>
                <a:lnTo>
                  <a:pt x="1056554" y="449580"/>
                </a:lnTo>
                <a:lnTo>
                  <a:pt x="1231814" y="533400"/>
                </a:lnTo>
                <a:lnTo>
                  <a:pt x="1247054" y="411480"/>
                </a:lnTo>
                <a:lnTo>
                  <a:pt x="1208954" y="182880"/>
                </a:lnTo>
                <a:lnTo>
                  <a:pt x="1147994" y="114300"/>
                </a:lnTo>
                <a:lnTo>
                  <a:pt x="1186094" y="15240"/>
                </a:lnTo>
                <a:lnTo>
                  <a:pt x="1300394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74" name="フリーフォーム: 図形 1473">
            <a:extLst>
              <a:ext uri="{FF2B5EF4-FFF2-40B4-BE49-F238E27FC236}">
                <a16:creationId xmlns:a16="http://schemas.microsoft.com/office/drawing/2014/main" id="{6081AA9E-4AD9-4BE5-AB1C-C9D97CB8EB0D}"/>
              </a:ext>
            </a:extLst>
          </p:cNvPr>
          <p:cNvSpPr/>
          <p:nvPr/>
        </p:nvSpPr>
        <p:spPr>
          <a:xfrm>
            <a:off x="12602098" y="7402158"/>
            <a:ext cx="2399232" cy="3534410"/>
          </a:xfrm>
          <a:custGeom>
            <a:avLst/>
            <a:gdLst>
              <a:gd name="connsiteX0" fmla="*/ 1874520 w 2399232"/>
              <a:gd name="connsiteY0" fmla="*/ 0 h 3534410"/>
              <a:gd name="connsiteX1" fmla="*/ 1958340 w 2399232"/>
              <a:gd name="connsiteY1" fmla="*/ 99060 h 3534410"/>
              <a:gd name="connsiteX2" fmla="*/ 2080260 w 2399232"/>
              <a:gd name="connsiteY2" fmla="*/ 38100 h 3534410"/>
              <a:gd name="connsiteX3" fmla="*/ 2179320 w 2399232"/>
              <a:gd name="connsiteY3" fmla="*/ 76200 h 3534410"/>
              <a:gd name="connsiteX4" fmla="*/ 2286000 w 2399232"/>
              <a:gd name="connsiteY4" fmla="*/ 60960 h 3534410"/>
              <a:gd name="connsiteX5" fmla="*/ 2324100 w 2399232"/>
              <a:gd name="connsiteY5" fmla="*/ 0 h 3534410"/>
              <a:gd name="connsiteX6" fmla="*/ 2399232 w 2399232"/>
              <a:gd name="connsiteY6" fmla="*/ 61472 h 3534410"/>
              <a:gd name="connsiteX7" fmla="*/ 2399232 w 2399232"/>
              <a:gd name="connsiteY7" fmla="*/ 2618704 h 3534410"/>
              <a:gd name="connsiteX8" fmla="*/ 2362200 w 2399232"/>
              <a:gd name="connsiteY8" fmla="*/ 2607310 h 3534410"/>
              <a:gd name="connsiteX9" fmla="*/ 2228852 w 2399232"/>
              <a:gd name="connsiteY9" fmla="*/ 2620010 h 3534410"/>
              <a:gd name="connsiteX10" fmla="*/ 2032000 w 2399232"/>
              <a:gd name="connsiteY10" fmla="*/ 2677160 h 3534410"/>
              <a:gd name="connsiteX11" fmla="*/ 1987548 w 2399232"/>
              <a:gd name="connsiteY11" fmla="*/ 2734310 h 3534410"/>
              <a:gd name="connsiteX12" fmla="*/ 2006600 w 2399232"/>
              <a:gd name="connsiteY12" fmla="*/ 2816860 h 3534410"/>
              <a:gd name="connsiteX13" fmla="*/ 2006600 w 2399232"/>
              <a:gd name="connsiteY13" fmla="*/ 2861310 h 3534410"/>
              <a:gd name="connsiteX14" fmla="*/ 1854200 w 2399232"/>
              <a:gd name="connsiteY14" fmla="*/ 2861310 h 3534410"/>
              <a:gd name="connsiteX15" fmla="*/ 1758948 w 2399232"/>
              <a:gd name="connsiteY15" fmla="*/ 2931160 h 3534410"/>
              <a:gd name="connsiteX16" fmla="*/ 1663700 w 2399232"/>
              <a:gd name="connsiteY16" fmla="*/ 2924810 h 3534410"/>
              <a:gd name="connsiteX17" fmla="*/ 1562100 w 2399232"/>
              <a:gd name="connsiteY17" fmla="*/ 2981960 h 3534410"/>
              <a:gd name="connsiteX18" fmla="*/ 1524000 w 2399232"/>
              <a:gd name="connsiteY18" fmla="*/ 3045460 h 3534410"/>
              <a:gd name="connsiteX19" fmla="*/ 1397000 w 2399232"/>
              <a:gd name="connsiteY19" fmla="*/ 3058160 h 3534410"/>
              <a:gd name="connsiteX20" fmla="*/ 1390652 w 2399232"/>
              <a:gd name="connsiteY20" fmla="*/ 3121660 h 3534410"/>
              <a:gd name="connsiteX21" fmla="*/ 1282700 w 2399232"/>
              <a:gd name="connsiteY21" fmla="*/ 3140710 h 3534410"/>
              <a:gd name="connsiteX22" fmla="*/ 1238252 w 2399232"/>
              <a:gd name="connsiteY22" fmla="*/ 3191510 h 3534410"/>
              <a:gd name="connsiteX23" fmla="*/ 1181100 w 2399232"/>
              <a:gd name="connsiteY23" fmla="*/ 3242310 h 3534410"/>
              <a:gd name="connsiteX24" fmla="*/ 996948 w 2399232"/>
              <a:gd name="connsiteY24" fmla="*/ 3324860 h 3534410"/>
              <a:gd name="connsiteX25" fmla="*/ 927100 w 2399232"/>
              <a:gd name="connsiteY25" fmla="*/ 3312160 h 3534410"/>
              <a:gd name="connsiteX26" fmla="*/ 889000 w 2399232"/>
              <a:gd name="connsiteY26" fmla="*/ 3388360 h 3534410"/>
              <a:gd name="connsiteX27" fmla="*/ 755652 w 2399232"/>
              <a:gd name="connsiteY27" fmla="*/ 3451860 h 3534410"/>
              <a:gd name="connsiteX28" fmla="*/ 742948 w 2399232"/>
              <a:gd name="connsiteY28" fmla="*/ 3496310 h 3534410"/>
              <a:gd name="connsiteX29" fmla="*/ 679452 w 2399232"/>
              <a:gd name="connsiteY29" fmla="*/ 3521710 h 3534410"/>
              <a:gd name="connsiteX30" fmla="*/ 654052 w 2399232"/>
              <a:gd name="connsiteY30" fmla="*/ 3534410 h 3534410"/>
              <a:gd name="connsiteX31" fmla="*/ 622300 w 2399232"/>
              <a:gd name="connsiteY31" fmla="*/ 3509010 h 3534410"/>
              <a:gd name="connsiteX32" fmla="*/ 520700 w 2399232"/>
              <a:gd name="connsiteY32" fmla="*/ 3477260 h 3534410"/>
              <a:gd name="connsiteX33" fmla="*/ 317500 w 2399232"/>
              <a:gd name="connsiteY33" fmla="*/ 3439160 h 3534410"/>
              <a:gd name="connsiteX34" fmla="*/ 222252 w 2399232"/>
              <a:gd name="connsiteY34" fmla="*/ 3464560 h 3534410"/>
              <a:gd name="connsiteX35" fmla="*/ 193796 w 2399232"/>
              <a:gd name="connsiteY35" fmla="*/ 3440848 h 3534410"/>
              <a:gd name="connsiteX36" fmla="*/ 190500 w 2399232"/>
              <a:gd name="connsiteY36" fmla="*/ 3421380 h 3534410"/>
              <a:gd name="connsiteX37" fmla="*/ 243840 w 2399232"/>
              <a:gd name="connsiteY37" fmla="*/ 3345180 h 3534410"/>
              <a:gd name="connsiteX38" fmla="*/ 251460 w 2399232"/>
              <a:gd name="connsiteY38" fmla="*/ 3246120 h 3534410"/>
              <a:gd name="connsiteX39" fmla="*/ 243840 w 2399232"/>
              <a:gd name="connsiteY39" fmla="*/ 3147060 h 3534410"/>
              <a:gd name="connsiteX40" fmla="*/ 259080 w 2399232"/>
              <a:gd name="connsiteY40" fmla="*/ 3078480 h 3534410"/>
              <a:gd name="connsiteX41" fmla="*/ 259080 w 2399232"/>
              <a:gd name="connsiteY41" fmla="*/ 3009900 h 3534410"/>
              <a:gd name="connsiteX42" fmla="*/ 205740 w 2399232"/>
              <a:gd name="connsiteY42" fmla="*/ 2811780 h 3534410"/>
              <a:gd name="connsiteX43" fmla="*/ 228600 w 2399232"/>
              <a:gd name="connsiteY43" fmla="*/ 2537460 h 3534410"/>
              <a:gd name="connsiteX44" fmla="*/ 144780 w 2399232"/>
              <a:gd name="connsiteY44" fmla="*/ 2423160 h 3534410"/>
              <a:gd name="connsiteX45" fmla="*/ 60960 w 2399232"/>
              <a:gd name="connsiteY45" fmla="*/ 2461260 h 3534410"/>
              <a:gd name="connsiteX46" fmla="*/ 0 w 2399232"/>
              <a:gd name="connsiteY46" fmla="*/ 2278380 h 3534410"/>
              <a:gd name="connsiteX47" fmla="*/ 152400 w 2399232"/>
              <a:gd name="connsiteY47" fmla="*/ 2103120 h 3534410"/>
              <a:gd name="connsiteX48" fmla="*/ 175260 w 2399232"/>
              <a:gd name="connsiteY48" fmla="*/ 1927860 h 3534410"/>
              <a:gd name="connsiteX49" fmla="*/ 205740 w 2399232"/>
              <a:gd name="connsiteY49" fmla="*/ 1775460 h 3534410"/>
              <a:gd name="connsiteX50" fmla="*/ 198120 w 2399232"/>
              <a:gd name="connsiteY50" fmla="*/ 1706880 h 3534410"/>
              <a:gd name="connsiteX51" fmla="*/ 152400 w 2399232"/>
              <a:gd name="connsiteY51" fmla="*/ 1691640 h 3534410"/>
              <a:gd name="connsiteX52" fmla="*/ 114300 w 2399232"/>
              <a:gd name="connsiteY52" fmla="*/ 1623060 h 3534410"/>
              <a:gd name="connsiteX53" fmla="*/ 144780 w 2399232"/>
              <a:gd name="connsiteY53" fmla="*/ 1493520 h 3534410"/>
              <a:gd name="connsiteX54" fmla="*/ 205740 w 2399232"/>
              <a:gd name="connsiteY54" fmla="*/ 1470660 h 3534410"/>
              <a:gd name="connsiteX55" fmla="*/ 541020 w 2399232"/>
              <a:gd name="connsiteY55" fmla="*/ 1424940 h 3534410"/>
              <a:gd name="connsiteX56" fmla="*/ 609600 w 2399232"/>
              <a:gd name="connsiteY56" fmla="*/ 1409700 h 3534410"/>
              <a:gd name="connsiteX57" fmla="*/ 685800 w 2399232"/>
              <a:gd name="connsiteY57" fmla="*/ 1424940 h 3534410"/>
              <a:gd name="connsiteX58" fmla="*/ 731520 w 2399232"/>
              <a:gd name="connsiteY58" fmla="*/ 1386840 h 3534410"/>
              <a:gd name="connsiteX59" fmla="*/ 746760 w 2399232"/>
              <a:gd name="connsiteY59" fmla="*/ 1234440 h 3534410"/>
              <a:gd name="connsiteX60" fmla="*/ 876300 w 2399232"/>
              <a:gd name="connsiteY60" fmla="*/ 1211580 h 3534410"/>
              <a:gd name="connsiteX61" fmla="*/ 944880 w 2399232"/>
              <a:gd name="connsiteY61" fmla="*/ 1280160 h 3534410"/>
              <a:gd name="connsiteX62" fmla="*/ 1005840 w 2399232"/>
              <a:gd name="connsiteY62" fmla="*/ 1226820 h 3534410"/>
              <a:gd name="connsiteX63" fmla="*/ 1150620 w 2399232"/>
              <a:gd name="connsiteY63" fmla="*/ 1219200 h 3534410"/>
              <a:gd name="connsiteX64" fmla="*/ 1234440 w 2399232"/>
              <a:gd name="connsiteY64" fmla="*/ 1280160 h 3534410"/>
              <a:gd name="connsiteX65" fmla="*/ 1280160 w 2399232"/>
              <a:gd name="connsiteY65" fmla="*/ 1188720 h 3534410"/>
              <a:gd name="connsiteX66" fmla="*/ 1249680 w 2399232"/>
              <a:gd name="connsiteY66" fmla="*/ 1127760 h 3534410"/>
              <a:gd name="connsiteX67" fmla="*/ 1226820 w 2399232"/>
              <a:gd name="connsiteY67" fmla="*/ 1051560 h 3534410"/>
              <a:gd name="connsiteX68" fmla="*/ 1188720 w 2399232"/>
              <a:gd name="connsiteY68" fmla="*/ 906780 h 3534410"/>
              <a:gd name="connsiteX69" fmla="*/ 1173480 w 2399232"/>
              <a:gd name="connsiteY69" fmla="*/ 861060 h 3534410"/>
              <a:gd name="connsiteX70" fmla="*/ 1188720 w 2399232"/>
              <a:gd name="connsiteY70" fmla="*/ 701040 h 3534410"/>
              <a:gd name="connsiteX71" fmla="*/ 1264920 w 2399232"/>
              <a:gd name="connsiteY71" fmla="*/ 678180 h 3534410"/>
              <a:gd name="connsiteX72" fmla="*/ 1371600 w 2399232"/>
              <a:gd name="connsiteY72" fmla="*/ 533400 h 3534410"/>
              <a:gd name="connsiteX73" fmla="*/ 1371600 w 2399232"/>
              <a:gd name="connsiteY73" fmla="*/ 472440 h 3534410"/>
              <a:gd name="connsiteX74" fmla="*/ 1501140 w 2399232"/>
              <a:gd name="connsiteY74" fmla="*/ 358140 h 3534410"/>
              <a:gd name="connsiteX75" fmla="*/ 1493520 w 2399232"/>
              <a:gd name="connsiteY75" fmla="*/ 274320 h 3534410"/>
              <a:gd name="connsiteX76" fmla="*/ 1623060 w 2399232"/>
              <a:gd name="connsiteY76" fmla="*/ 175260 h 3534410"/>
              <a:gd name="connsiteX77" fmla="*/ 1737360 w 2399232"/>
              <a:gd name="connsiteY77" fmla="*/ 22860 h 3534410"/>
              <a:gd name="connsiteX78" fmla="*/ 1874520 w 2399232"/>
              <a:gd name="connsiteY78" fmla="*/ 0 h 3534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399232" h="3534410">
                <a:moveTo>
                  <a:pt x="1874520" y="0"/>
                </a:moveTo>
                <a:lnTo>
                  <a:pt x="1958340" y="99060"/>
                </a:lnTo>
                <a:lnTo>
                  <a:pt x="2080260" y="38100"/>
                </a:lnTo>
                <a:lnTo>
                  <a:pt x="2179320" y="76200"/>
                </a:lnTo>
                <a:lnTo>
                  <a:pt x="2286000" y="60960"/>
                </a:lnTo>
                <a:lnTo>
                  <a:pt x="2324100" y="0"/>
                </a:lnTo>
                <a:lnTo>
                  <a:pt x="2399232" y="61472"/>
                </a:lnTo>
                <a:lnTo>
                  <a:pt x="2399232" y="2618704"/>
                </a:lnTo>
                <a:lnTo>
                  <a:pt x="2362200" y="2607310"/>
                </a:lnTo>
                <a:lnTo>
                  <a:pt x="2228852" y="2620010"/>
                </a:lnTo>
                <a:lnTo>
                  <a:pt x="2032000" y="2677160"/>
                </a:lnTo>
                <a:lnTo>
                  <a:pt x="1987548" y="2734310"/>
                </a:lnTo>
                <a:lnTo>
                  <a:pt x="2006600" y="2816860"/>
                </a:lnTo>
                <a:lnTo>
                  <a:pt x="2006600" y="2861310"/>
                </a:lnTo>
                <a:lnTo>
                  <a:pt x="1854200" y="2861310"/>
                </a:lnTo>
                <a:lnTo>
                  <a:pt x="1758948" y="2931160"/>
                </a:lnTo>
                <a:lnTo>
                  <a:pt x="1663700" y="2924810"/>
                </a:lnTo>
                <a:lnTo>
                  <a:pt x="1562100" y="2981960"/>
                </a:lnTo>
                <a:lnTo>
                  <a:pt x="1524000" y="3045460"/>
                </a:lnTo>
                <a:lnTo>
                  <a:pt x="1397000" y="3058160"/>
                </a:lnTo>
                <a:lnTo>
                  <a:pt x="1390652" y="3121660"/>
                </a:lnTo>
                <a:lnTo>
                  <a:pt x="1282700" y="3140710"/>
                </a:lnTo>
                <a:lnTo>
                  <a:pt x="1238252" y="3191510"/>
                </a:lnTo>
                <a:lnTo>
                  <a:pt x="1181100" y="3242310"/>
                </a:lnTo>
                <a:lnTo>
                  <a:pt x="996948" y="3324860"/>
                </a:lnTo>
                <a:lnTo>
                  <a:pt x="927100" y="3312160"/>
                </a:lnTo>
                <a:lnTo>
                  <a:pt x="889000" y="3388360"/>
                </a:lnTo>
                <a:lnTo>
                  <a:pt x="755652" y="3451860"/>
                </a:lnTo>
                <a:lnTo>
                  <a:pt x="742948" y="3496310"/>
                </a:lnTo>
                <a:lnTo>
                  <a:pt x="679452" y="3521710"/>
                </a:lnTo>
                <a:lnTo>
                  <a:pt x="654052" y="3534410"/>
                </a:lnTo>
                <a:lnTo>
                  <a:pt x="622300" y="3509010"/>
                </a:lnTo>
                <a:lnTo>
                  <a:pt x="520700" y="3477260"/>
                </a:lnTo>
                <a:lnTo>
                  <a:pt x="317500" y="3439160"/>
                </a:lnTo>
                <a:lnTo>
                  <a:pt x="222252" y="3464560"/>
                </a:lnTo>
                <a:lnTo>
                  <a:pt x="193796" y="3440848"/>
                </a:lnTo>
                <a:lnTo>
                  <a:pt x="190500" y="3421380"/>
                </a:lnTo>
                <a:lnTo>
                  <a:pt x="243840" y="3345180"/>
                </a:lnTo>
                <a:lnTo>
                  <a:pt x="251460" y="3246120"/>
                </a:lnTo>
                <a:lnTo>
                  <a:pt x="243840" y="3147060"/>
                </a:lnTo>
                <a:lnTo>
                  <a:pt x="259080" y="3078480"/>
                </a:lnTo>
                <a:lnTo>
                  <a:pt x="259080" y="3009900"/>
                </a:lnTo>
                <a:lnTo>
                  <a:pt x="205740" y="2811780"/>
                </a:lnTo>
                <a:lnTo>
                  <a:pt x="228600" y="2537460"/>
                </a:lnTo>
                <a:lnTo>
                  <a:pt x="144780" y="2423160"/>
                </a:lnTo>
                <a:lnTo>
                  <a:pt x="60960" y="2461260"/>
                </a:lnTo>
                <a:lnTo>
                  <a:pt x="0" y="2278380"/>
                </a:lnTo>
                <a:lnTo>
                  <a:pt x="152400" y="2103120"/>
                </a:lnTo>
                <a:lnTo>
                  <a:pt x="175260" y="1927860"/>
                </a:lnTo>
                <a:lnTo>
                  <a:pt x="205740" y="1775460"/>
                </a:lnTo>
                <a:lnTo>
                  <a:pt x="198120" y="1706880"/>
                </a:lnTo>
                <a:lnTo>
                  <a:pt x="152400" y="1691640"/>
                </a:lnTo>
                <a:lnTo>
                  <a:pt x="114300" y="1623060"/>
                </a:lnTo>
                <a:lnTo>
                  <a:pt x="144780" y="1493520"/>
                </a:lnTo>
                <a:lnTo>
                  <a:pt x="205740" y="1470660"/>
                </a:lnTo>
                <a:lnTo>
                  <a:pt x="541020" y="1424940"/>
                </a:lnTo>
                <a:lnTo>
                  <a:pt x="609600" y="1409700"/>
                </a:lnTo>
                <a:lnTo>
                  <a:pt x="685800" y="1424940"/>
                </a:lnTo>
                <a:lnTo>
                  <a:pt x="731520" y="1386840"/>
                </a:lnTo>
                <a:lnTo>
                  <a:pt x="746760" y="1234440"/>
                </a:lnTo>
                <a:lnTo>
                  <a:pt x="876300" y="1211580"/>
                </a:lnTo>
                <a:lnTo>
                  <a:pt x="944880" y="1280160"/>
                </a:lnTo>
                <a:lnTo>
                  <a:pt x="1005840" y="1226820"/>
                </a:lnTo>
                <a:lnTo>
                  <a:pt x="1150620" y="1219200"/>
                </a:lnTo>
                <a:lnTo>
                  <a:pt x="1234440" y="1280160"/>
                </a:lnTo>
                <a:lnTo>
                  <a:pt x="1280160" y="1188720"/>
                </a:lnTo>
                <a:lnTo>
                  <a:pt x="1249680" y="1127760"/>
                </a:lnTo>
                <a:lnTo>
                  <a:pt x="1226820" y="1051560"/>
                </a:lnTo>
                <a:lnTo>
                  <a:pt x="1188720" y="906780"/>
                </a:lnTo>
                <a:lnTo>
                  <a:pt x="1173480" y="861060"/>
                </a:lnTo>
                <a:lnTo>
                  <a:pt x="1188720" y="701040"/>
                </a:lnTo>
                <a:lnTo>
                  <a:pt x="1264920" y="678180"/>
                </a:lnTo>
                <a:lnTo>
                  <a:pt x="1371600" y="533400"/>
                </a:lnTo>
                <a:lnTo>
                  <a:pt x="1371600" y="472440"/>
                </a:lnTo>
                <a:lnTo>
                  <a:pt x="1501140" y="358140"/>
                </a:lnTo>
                <a:lnTo>
                  <a:pt x="1493520" y="274320"/>
                </a:lnTo>
                <a:lnTo>
                  <a:pt x="1623060" y="175260"/>
                </a:lnTo>
                <a:lnTo>
                  <a:pt x="1737360" y="22860"/>
                </a:lnTo>
                <a:lnTo>
                  <a:pt x="187452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1475" name="フリーフォーム: 図形 1474">
            <a:extLst>
              <a:ext uri="{FF2B5EF4-FFF2-40B4-BE49-F238E27FC236}">
                <a16:creationId xmlns:a16="http://schemas.microsoft.com/office/drawing/2014/main" id="{75720AD9-F819-44B3-A53C-5626E469F105}"/>
              </a:ext>
            </a:extLst>
          </p:cNvPr>
          <p:cNvSpPr/>
          <p:nvPr/>
        </p:nvSpPr>
        <p:spPr>
          <a:xfrm>
            <a:off x="3781948" y="12644718"/>
            <a:ext cx="4181474" cy="4392970"/>
          </a:xfrm>
          <a:custGeom>
            <a:avLst/>
            <a:gdLst>
              <a:gd name="connsiteX0" fmla="*/ 3021330 w 4181474"/>
              <a:gd name="connsiteY0" fmla="*/ 0 h 4392970"/>
              <a:gd name="connsiteX1" fmla="*/ 3059430 w 4181474"/>
              <a:gd name="connsiteY1" fmla="*/ 30480 h 4392970"/>
              <a:gd name="connsiteX2" fmla="*/ 3128010 w 4181474"/>
              <a:gd name="connsiteY2" fmla="*/ 7620 h 4392970"/>
              <a:gd name="connsiteX3" fmla="*/ 3173730 w 4181474"/>
              <a:gd name="connsiteY3" fmla="*/ 15240 h 4392970"/>
              <a:gd name="connsiteX4" fmla="*/ 3128010 w 4181474"/>
              <a:gd name="connsiteY4" fmla="*/ 137160 h 4392970"/>
              <a:gd name="connsiteX5" fmla="*/ 3257550 w 4181474"/>
              <a:gd name="connsiteY5" fmla="*/ 114300 h 4392970"/>
              <a:gd name="connsiteX6" fmla="*/ 3310890 w 4181474"/>
              <a:gd name="connsiteY6" fmla="*/ 106680 h 4392970"/>
              <a:gd name="connsiteX7" fmla="*/ 3303270 w 4181474"/>
              <a:gd name="connsiteY7" fmla="*/ 60960 h 4392970"/>
              <a:gd name="connsiteX8" fmla="*/ 3394710 w 4181474"/>
              <a:gd name="connsiteY8" fmla="*/ 15240 h 4392970"/>
              <a:gd name="connsiteX9" fmla="*/ 3409950 w 4181474"/>
              <a:gd name="connsiteY9" fmla="*/ 121920 h 4392970"/>
              <a:gd name="connsiteX10" fmla="*/ 3569970 w 4181474"/>
              <a:gd name="connsiteY10" fmla="*/ 198120 h 4392970"/>
              <a:gd name="connsiteX11" fmla="*/ 3638550 w 4181474"/>
              <a:gd name="connsiteY11" fmla="*/ 152400 h 4392970"/>
              <a:gd name="connsiteX12" fmla="*/ 3714750 w 4181474"/>
              <a:gd name="connsiteY12" fmla="*/ 160020 h 4392970"/>
              <a:gd name="connsiteX13" fmla="*/ 3851910 w 4181474"/>
              <a:gd name="connsiteY13" fmla="*/ 289560 h 4392970"/>
              <a:gd name="connsiteX14" fmla="*/ 3989070 w 4181474"/>
              <a:gd name="connsiteY14" fmla="*/ 281940 h 4392970"/>
              <a:gd name="connsiteX15" fmla="*/ 3975862 w 4181474"/>
              <a:gd name="connsiteY15" fmla="*/ 282674 h 4392970"/>
              <a:gd name="connsiteX16" fmla="*/ 3990974 w 4181474"/>
              <a:gd name="connsiteY16" fmla="*/ 352424 h 4392970"/>
              <a:gd name="connsiteX17" fmla="*/ 4086226 w 4181474"/>
              <a:gd name="connsiteY17" fmla="*/ 381000 h 4392970"/>
              <a:gd name="connsiteX18" fmla="*/ 4095750 w 4181474"/>
              <a:gd name="connsiteY18" fmla="*/ 438150 h 4392970"/>
              <a:gd name="connsiteX19" fmla="*/ 4181474 w 4181474"/>
              <a:gd name="connsiteY19" fmla="*/ 514350 h 4392970"/>
              <a:gd name="connsiteX20" fmla="*/ 4171950 w 4181474"/>
              <a:gd name="connsiteY20" fmla="*/ 647700 h 4392970"/>
              <a:gd name="connsiteX21" fmla="*/ 3952874 w 4181474"/>
              <a:gd name="connsiteY21" fmla="*/ 942976 h 4392970"/>
              <a:gd name="connsiteX22" fmla="*/ 3943350 w 4181474"/>
              <a:gd name="connsiteY22" fmla="*/ 1028700 h 4392970"/>
              <a:gd name="connsiteX23" fmla="*/ 4000498 w 4181474"/>
              <a:gd name="connsiteY23" fmla="*/ 1047750 h 4392970"/>
              <a:gd name="connsiteX24" fmla="*/ 4000498 w 4181474"/>
              <a:gd name="connsiteY24" fmla="*/ 1171576 h 4392970"/>
              <a:gd name="connsiteX25" fmla="*/ 3924298 w 4181474"/>
              <a:gd name="connsiteY25" fmla="*/ 1162050 h 4392970"/>
              <a:gd name="connsiteX26" fmla="*/ 3876674 w 4181474"/>
              <a:gd name="connsiteY26" fmla="*/ 1228724 h 4392970"/>
              <a:gd name="connsiteX27" fmla="*/ 3895726 w 4181474"/>
              <a:gd name="connsiteY27" fmla="*/ 1295400 h 4392970"/>
              <a:gd name="connsiteX28" fmla="*/ 3886202 w 4181474"/>
              <a:gd name="connsiteY28" fmla="*/ 1352550 h 4392970"/>
              <a:gd name="connsiteX29" fmla="*/ 3971926 w 4181474"/>
              <a:gd name="connsiteY29" fmla="*/ 1466850 h 4392970"/>
              <a:gd name="connsiteX30" fmla="*/ 4067174 w 4181474"/>
              <a:gd name="connsiteY30" fmla="*/ 1495424 h 4392970"/>
              <a:gd name="connsiteX31" fmla="*/ 4000498 w 4181474"/>
              <a:gd name="connsiteY31" fmla="*/ 1638300 h 4392970"/>
              <a:gd name="connsiteX32" fmla="*/ 4000498 w 4181474"/>
              <a:gd name="connsiteY32" fmla="*/ 1724024 h 4392970"/>
              <a:gd name="connsiteX33" fmla="*/ 3857626 w 4181474"/>
              <a:gd name="connsiteY33" fmla="*/ 1800224 h 4392970"/>
              <a:gd name="connsiteX34" fmla="*/ 3771898 w 4181474"/>
              <a:gd name="connsiteY34" fmla="*/ 2000250 h 4392970"/>
              <a:gd name="connsiteX35" fmla="*/ 3724274 w 4181474"/>
              <a:gd name="connsiteY35" fmla="*/ 2000250 h 4392970"/>
              <a:gd name="connsiteX36" fmla="*/ 3667126 w 4181474"/>
              <a:gd name="connsiteY36" fmla="*/ 2066924 h 4392970"/>
              <a:gd name="connsiteX37" fmla="*/ 3657602 w 4181474"/>
              <a:gd name="connsiteY37" fmla="*/ 2162176 h 4392970"/>
              <a:gd name="connsiteX38" fmla="*/ 3600450 w 4181474"/>
              <a:gd name="connsiteY38" fmla="*/ 2171700 h 4392970"/>
              <a:gd name="connsiteX39" fmla="*/ 3505202 w 4181474"/>
              <a:gd name="connsiteY39" fmla="*/ 2133600 h 4392970"/>
              <a:gd name="connsiteX40" fmla="*/ 3390898 w 4181474"/>
              <a:gd name="connsiteY40" fmla="*/ 2143124 h 4392970"/>
              <a:gd name="connsiteX41" fmla="*/ 3324226 w 4181474"/>
              <a:gd name="connsiteY41" fmla="*/ 2209800 h 4392970"/>
              <a:gd name="connsiteX42" fmla="*/ 3333750 w 4181474"/>
              <a:gd name="connsiteY42" fmla="*/ 2324100 h 4392970"/>
              <a:gd name="connsiteX43" fmla="*/ 3295650 w 4181474"/>
              <a:gd name="connsiteY43" fmla="*/ 2352676 h 4392970"/>
              <a:gd name="connsiteX44" fmla="*/ 3219450 w 4181474"/>
              <a:gd name="connsiteY44" fmla="*/ 2352676 h 4392970"/>
              <a:gd name="connsiteX45" fmla="*/ 3181350 w 4181474"/>
              <a:gd name="connsiteY45" fmla="*/ 2466976 h 4392970"/>
              <a:gd name="connsiteX46" fmla="*/ 3257550 w 4181474"/>
              <a:gd name="connsiteY46" fmla="*/ 2524124 h 4392970"/>
              <a:gd name="connsiteX47" fmla="*/ 3390898 w 4181474"/>
              <a:gd name="connsiteY47" fmla="*/ 2524124 h 4392970"/>
              <a:gd name="connsiteX48" fmla="*/ 3400426 w 4181474"/>
              <a:gd name="connsiteY48" fmla="*/ 2609850 h 4392970"/>
              <a:gd name="connsiteX49" fmla="*/ 3495674 w 4181474"/>
              <a:gd name="connsiteY49" fmla="*/ 2609850 h 4392970"/>
              <a:gd name="connsiteX50" fmla="*/ 3533774 w 4181474"/>
              <a:gd name="connsiteY50" fmla="*/ 2686050 h 4392970"/>
              <a:gd name="connsiteX51" fmla="*/ 3590926 w 4181474"/>
              <a:gd name="connsiteY51" fmla="*/ 2667000 h 4392970"/>
              <a:gd name="connsiteX52" fmla="*/ 3629026 w 4181474"/>
              <a:gd name="connsiteY52" fmla="*/ 2705100 h 4392970"/>
              <a:gd name="connsiteX53" fmla="*/ 3638550 w 4181474"/>
              <a:gd name="connsiteY53" fmla="*/ 2762250 h 4392970"/>
              <a:gd name="connsiteX54" fmla="*/ 3676650 w 4181474"/>
              <a:gd name="connsiteY54" fmla="*/ 2838450 h 4392970"/>
              <a:gd name="connsiteX55" fmla="*/ 3705226 w 4181474"/>
              <a:gd name="connsiteY55" fmla="*/ 2971800 h 4392970"/>
              <a:gd name="connsiteX56" fmla="*/ 3800474 w 4181474"/>
              <a:gd name="connsiteY56" fmla="*/ 2990850 h 4392970"/>
              <a:gd name="connsiteX57" fmla="*/ 3848098 w 4181474"/>
              <a:gd name="connsiteY57" fmla="*/ 3095624 h 4392970"/>
              <a:gd name="connsiteX58" fmla="*/ 3771898 w 4181474"/>
              <a:gd name="connsiteY58" fmla="*/ 3162300 h 4392970"/>
              <a:gd name="connsiteX59" fmla="*/ 3762374 w 4181474"/>
              <a:gd name="connsiteY59" fmla="*/ 3238500 h 4392970"/>
              <a:gd name="connsiteX60" fmla="*/ 3819526 w 4181474"/>
              <a:gd name="connsiteY60" fmla="*/ 3333750 h 4392970"/>
              <a:gd name="connsiteX61" fmla="*/ 3924298 w 4181474"/>
              <a:gd name="connsiteY61" fmla="*/ 3333750 h 4392970"/>
              <a:gd name="connsiteX62" fmla="*/ 3933826 w 4181474"/>
              <a:gd name="connsiteY62" fmla="*/ 3457576 h 4392970"/>
              <a:gd name="connsiteX63" fmla="*/ 4057650 w 4181474"/>
              <a:gd name="connsiteY63" fmla="*/ 3533776 h 4392970"/>
              <a:gd name="connsiteX64" fmla="*/ 4105274 w 4181474"/>
              <a:gd name="connsiteY64" fmla="*/ 3629024 h 4392970"/>
              <a:gd name="connsiteX65" fmla="*/ 4095750 w 4181474"/>
              <a:gd name="connsiteY65" fmla="*/ 3771900 h 4392970"/>
              <a:gd name="connsiteX66" fmla="*/ 4057650 w 4181474"/>
              <a:gd name="connsiteY66" fmla="*/ 3781424 h 4392970"/>
              <a:gd name="connsiteX67" fmla="*/ 4019550 w 4181474"/>
              <a:gd name="connsiteY67" fmla="*/ 3867150 h 4392970"/>
              <a:gd name="connsiteX68" fmla="*/ 4048126 w 4181474"/>
              <a:gd name="connsiteY68" fmla="*/ 3905250 h 4392970"/>
              <a:gd name="connsiteX69" fmla="*/ 4143374 w 4181474"/>
              <a:gd name="connsiteY69" fmla="*/ 4029076 h 4392970"/>
              <a:gd name="connsiteX70" fmla="*/ 3962402 w 4181474"/>
              <a:gd name="connsiteY70" fmla="*/ 4048124 h 4392970"/>
              <a:gd name="connsiteX71" fmla="*/ 4010026 w 4181474"/>
              <a:gd name="connsiteY71" fmla="*/ 4143376 h 4392970"/>
              <a:gd name="connsiteX72" fmla="*/ 4000498 w 4181474"/>
              <a:gd name="connsiteY72" fmla="*/ 4305300 h 4392970"/>
              <a:gd name="connsiteX73" fmla="*/ 3886202 w 4181474"/>
              <a:gd name="connsiteY73" fmla="*/ 4362450 h 4392970"/>
              <a:gd name="connsiteX74" fmla="*/ 3888550 w 4181474"/>
              <a:gd name="connsiteY74" fmla="*/ 4392970 h 4392970"/>
              <a:gd name="connsiteX75" fmla="*/ 2557864 w 4181474"/>
              <a:gd name="connsiteY75" fmla="*/ 4392970 h 4392970"/>
              <a:gd name="connsiteX76" fmla="*/ 2533650 w 4181474"/>
              <a:gd name="connsiteY76" fmla="*/ 4381500 h 4392970"/>
              <a:gd name="connsiteX77" fmla="*/ 2513578 w 4181474"/>
              <a:gd name="connsiteY77" fmla="*/ 4392970 h 4392970"/>
              <a:gd name="connsiteX78" fmla="*/ 2422594 w 4181474"/>
              <a:gd name="connsiteY78" fmla="*/ 4392970 h 4392970"/>
              <a:gd name="connsiteX79" fmla="*/ 2419350 w 4181474"/>
              <a:gd name="connsiteY79" fmla="*/ 4391024 h 4392970"/>
              <a:gd name="connsiteX80" fmla="*/ 2381250 w 4181474"/>
              <a:gd name="connsiteY80" fmla="*/ 4381500 h 4392970"/>
              <a:gd name="connsiteX81" fmla="*/ 2400300 w 4181474"/>
              <a:gd name="connsiteY81" fmla="*/ 4267200 h 4392970"/>
              <a:gd name="connsiteX82" fmla="*/ 2305050 w 4181474"/>
              <a:gd name="connsiteY82" fmla="*/ 4248150 h 4392970"/>
              <a:gd name="connsiteX83" fmla="*/ 2324100 w 4181474"/>
              <a:gd name="connsiteY83" fmla="*/ 4152900 h 4392970"/>
              <a:gd name="connsiteX84" fmla="*/ 2133600 w 4181474"/>
              <a:gd name="connsiteY84" fmla="*/ 4010024 h 4392970"/>
              <a:gd name="connsiteX85" fmla="*/ 2124074 w 4181474"/>
              <a:gd name="connsiteY85" fmla="*/ 3943350 h 4392970"/>
              <a:gd name="connsiteX86" fmla="*/ 2076450 w 4181474"/>
              <a:gd name="connsiteY86" fmla="*/ 3962400 h 4392970"/>
              <a:gd name="connsiteX87" fmla="*/ 2066926 w 4181474"/>
              <a:gd name="connsiteY87" fmla="*/ 4019550 h 4392970"/>
              <a:gd name="connsiteX88" fmla="*/ 1952626 w 4181474"/>
              <a:gd name="connsiteY88" fmla="*/ 4095750 h 4392970"/>
              <a:gd name="connsiteX89" fmla="*/ 1847850 w 4181474"/>
              <a:gd name="connsiteY89" fmla="*/ 4114800 h 4392970"/>
              <a:gd name="connsiteX90" fmla="*/ 1638300 w 4181474"/>
              <a:gd name="connsiteY90" fmla="*/ 4181476 h 4392970"/>
              <a:gd name="connsiteX91" fmla="*/ 1495426 w 4181474"/>
              <a:gd name="connsiteY91" fmla="*/ 4171950 h 4392970"/>
              <a:gd name="connsiteX92" fmla="*/ 1357902 w 4181474"/>
              <a:gd name="connsiteY92" fmla="*/ 4392970 h 4392970"/>
              <a:gd name="connsiteX93" fmla="*/ 351938 w 4181474"/>
              <a:gd name="connsiteY93" fmla="*/ 4392970 h 4392970"/>
              <a:gd name="connsiteX94" fmla="*/ 390526 w 4181474"/>
              <a:gd name="connsiteY94" fmla="*/ 4238624 h 4392970"/>
              <a:gd name="connsiteX95" fmla="*/ 400050 w 4181474"/>
              <a:gd name="connsiteY95" fmla="*/ 4162424 h 4392970"/>
              <a:gd name="connsiteX96" fmla="*/ 504826 w 4181474"/>
              <a:gd name="connsiteY96" fmla="*/ 4095750 h 4392970"/>
              <a:gd name="connsiteX97" fmla="*/ 390526 w 4181474"/>
              <a:gd name="connsiteY97" fmla="*/ 3933824 h 4392970"/>
              <a:gd name="connsiteX98" fmla="*/ 381000 w 4181474"/>
              <a:gd name="connsiteY98" fmla="*/ 3848100 h 4392970"/>
              <a:gd name="connsiteX99" fmla="*/ 333374 w 4181474"/>
              <a:gd name="connsiteY99" fmla="*/ 3724276 h 4392970"/>
              <a:gd name="connsiteX100" fmla="*/ 361950 w 4181474"/>
              <a:gd name="connsiteY100" fmla="*/ 3600450 h 4392970"/>
              <a:gd name="connsiteX101" fmla="*/ 238126 w 4181474"/>
              <a:gd name="connsiteY101" fmla="*/ 3438524 h 4392970"/>
              <a:gd name="connsiteX102" fmla="*/ 200026 w 4181474"/>
              <a:gd name="connsiteY102" fmla="*/ 3457576 h 4392970"/>
              <a:gd name="connsiteX103" fmla="*/ 85726 w 4181474"/>
              <a:gd name="connsiteY103" fmla="*/ 3438524 h 4392970"/>
              <a:gd name="connsiteX104" fmla="*/ 95250 w 4181474"/>
              <a:gd name="connsiteY104" fmla="*/ 3276600 h 4392970"/>
              <a:gd name="connsiteX105" fmla="*/ 85726 w 4181474"/>
              <a:gd name="connsiteY105" fmla="*/ 3190876 h 4392970"/>
              <a:gd name="connsiteX106" fmla="*/ 0 w 4181474"/>
              <a:gd name="connsiteY106" fmla="*/ 3171824 h 4392970"/>
              <a:gd name="connsiteX107" fmla="*/ 0 w 4181474"/>
              <a:gd name="connsiteY107" fmla="*/ 3067050 h 4392970"/>
              <a:gd name="connsiteX108" fmla="*/ 19050 w 4181474"/>
              <a:gd name="connsiteY108" fmla="*/ 2943224 h 4392970"/>
              <a:gd name="connsiteX109" fmla="*/ 114300 w 4181474"/>
              <a:gd name="connsiteY109" fmla="*/ 2809876 h 4392970"/>
              <a:gd name="connsiteX110" fmla="*/ 133350 w 4181474"/>
              <a:gd name="connsiteY110" fmla="*/ 2686050 h 4392970"/>
              <a:gd name="connsiteX111" fmla="*/ 142874 w 4181474"/>
              <a:gd name="connsiteY111" fmla="*/ 2600324 h 4392970"/>
              <a:gd name="connsiteX112" fmla="*/ 276226 w 4181474"/>
              <a:gd name="connsiteY112" fmla="*/ 2533650 h 4392970"/>
              <a:gd name="connsiteX113" fmla="*/ 495300 w 4181474"/>
              <a:gd name="connsiteY113" fmla="*/ 2619376 h 4392970"/>
              <a:gd name="connsiteX114" fmla="*/ 609600 w 4181474"/>
              <a:gd name="connsiteY114" fmla="*/ 2628900 h 4392970"/>
              <a:gd name="connsiteX115" fmla="*/ 676274 w 4181474"/>
              <a:gd name="connsiteY115" fmla="*/ 2705100 h 4392970"/>
              <a:gd name="connsiteX116" fmla="*/ 723900 w 4181474"/>
              <a:gd name="connsiteY116" fmla="*/ 2571750 h 4392970"/>
              <a:gd name="connsiteX117" fmla="*/ 914400 w 4181474"/>
              <a:gd name="connsiteY117" fmla="*/ 2590800 h 4392970"/>
              <a:gd name="connsiteX118" fmla="*/ 971550 w 4181474"/>
              <a:gd name="connsiteY118" fmla="*/ 2533650 h 4392970"/>
              <a:gd name="connsiteX119" fmla="*/ 1000126 w 4181474"/>
              <a:gd name="connsiteY119" fmla="*/ 2562224 h 4392970"/>
              <a:gd name="connsiteX120" fmla="*/ 1104900 w 4181474"/>
              <a:gd name="connsiteY120" fmla="*/ 2524124 h 4392970"/>
              <a:gd name="connsiteX121" fmla="*/ 1133474 w 4181474"/>
              <a:gd name="connsiteY121" fmla="*/ 2571750 h 4392970"/>
              <a:gd name="connsiteX122" fmla="*/ 1247774 w 4181474"/>
              <a:gd name="connsiteY122" fmla="*/ 2552700 h 4392970"/>
              <a:gd name="connsiteX123" fmla="*/ 1276350 w 4181474"/>
              <a:gd name="connsiteY123" fmla="*/ 2533650 h 4392970"/>
              <a:gd name="connsiteX124" fmla="*/ 1371600 w 4181474"/>
              <a:gd name="connsiteY124" fmla="*/ 2524124 h 4392970"/>
              <a:gd name="connsiteX125" fmla="*/ 1438274 w 4181474"/>
              <a:gd name="connsiteY125" fmla="*/ 2476500 h 4392970"/>
              <a:gd name="connsiteX126" fmla="*/ 1485900 w 4181474"/>
              <a:gd name="connsiteY126" fmla="*/ 2476500 h 4392970"/>
              <a:gd name="connsiteX127" fmla="*/ 1533526 w 4181474"/>
              <a:gd name="connsiteY127" fmla="*/ 2524124 h 4392970"/>
              <a:gd name="connsiteX128" fmla="*/ 1571626 w 4181474"/>
              <a:gd name="connsiteY128" fmla="*/ 2514600 h 4392970"/>
              <a:gd name="connsiteX129" fmla="*/ 1571626 w 4181474"/>
              <a:gd name="connsiteY129" fmla="*/ 2352676 h 4392970"/>
              <a:gd name="connsiteX130" fmla="*/ 1657350 w 4181474"/>
              <a:gd name="connsiteY130" fmla="*/ 2333624 h 4392970"/>
              <a:gd name="connsiteX131" fmla="*/ 1657350 w 4181474"/>
              <a:gd name="connsiteY131" fmla="*/ 2181224 h 4392970"/>
              <a:gd name="connsiteX132" fmla="*/ 1590674 w 4181474"/>
              <a:gd name="connsiteY132" fmla="*/ 2076450 h 4392970"/>
              <a:gd name="connsiteX133" fmla="*/ 1485900 w 4181474"/>
              <a:gd name="connsiteY133" fmla="*/ 2019300 h 4392970"/>
              <a:gd name="connsiteX134" fmla="*/ 1533526 w 4181474"/>
              <a:gd name="connsiteY134" fmla="*/ 1971676 h 4392970"/>
              <a:gd name="connsiteX135" fmla="*/ 1495426 w 4181474"/>
              <a:gd name="connsiteY135" fmla="*/ 1924050 h 4392970"/>
              <a:gd name="connsiteX136" fmla="*/ 1390650 w 4181474"/>
              <a:gd name="connsiteY136" fmla="*/ 1895476 h 4392970"/>
              <a:gd name="connsiteX137" fmla="*/ 1438274 w 4181474"/>
              <a:gd name="connsiteY137" fmla="*/ 1847850 h 4392970"/>
              <a:gd name="connsiteX138" fmla="*/ 1438274 w 4181474"/>
              <a:gd name="connsiteY138" fmla="*/ 1771650 h 4392970"/>
              <a:gd name="connsiteX139" fmla="*/ 1343026 w 4181474"/>
              <a:gd name="connsiteY139" fmla="*/ 1781176 h 4392970"/>
              <a:gd name="connsiteX140" fmla="*/ 1381126 w 4181474"/>
              <a:gd name="connsiteY140" fmla="*/ 1543050 h 4392970"/>
              <a:gd name="connsiteX141" fmla="*/ 1466850 w 4181474"/>
              <a:gd name="connsiteY141" fmla="*/ 1504950 h 4392970"/>
              <a:gd name="connsiteX142" fmla="*/ 1422096 w 4181474"/>
              <a:gd name="connsiteY142" fmla="*/ 1434464 h 4392970"/>
              <a:gd name="connsiteX143" fmla="*/ 1436370 w 4181474"/>
              <a:gd name="connsiteY143" fmla="*/ 1432560 h 4392970"/>
              <a:gd name="connsiteX144" fmla="*/ 1504950 w 4181474"/>
              <a:gd name="connsiteY144" fmla="*/ 1295400 h 4392970"/>
              <a:gd name="connsiteX145" fmla="*/ 1504950 w 4181474"/>
              <a:gd name="connsiteY145" fmla="*/ 1203960 h 4392970"/>
              <a:gd name="connsiteX146" fmla="*/ 1482090 w 4181474"/>
              <a:gd name="connsiteY146" fmla="*/ 1135380 h 4392970"/>
              <a:gd name="connsiteX147" fmla="*/ 1558290 w 4181474"/>
              <a:gd name="connsiteY147" fmla="*/ 1104900 h 4392970"/>
              <a:gd name="connsiteX148" fmla="*/ 1733550 w 4181474"/>
              <a:gd name="connsiteY148" fmla="*/ 830580 h 4392970"/>
              <a:gd name="connsiteX149" fmla="*/ 1687830 w 4181474"/>
              <a:gd name="connsiteY149" fmla="*/ 762000 h 4392970"/>
              <a:gd name="connsiteX150" fmla="*/ 1626870 w 4181474"/>
              <a:gd name="connsiteY150" fmla="*/ 739140 h 4392970"/>
              <a:gd name="connsiteX151" fmla="*/ 1558290 w 4181474"/>
              <a:gd name="connsiteY151" fmla="*/ 632460 h 4392970"/>
              <a:gd name="connsiteX152" fmla="*/ 1562906 w 4181474"/>
              <a:gd name="connsiteY152" fmla="*/ 618968 h 4392970"/>
              <a:gd name="connsiteX153" fmla="*/ 1657350 w 4181474"/>
              <a:gd name="connsiteY153" fmla="*/ 632460 h 4392970"/>
              <a:gd name="connsiteX154" fmla="*/ 1718310 w 4181474"/>
              <a:gd name="connsiteY154" fmla="*/ 548640 h 4392970"/>
              <a:gd name="connsiteX155" fmla="*/ 1695450 w 4181474"/>
              <a:gd name="connsiteY155" fmla="*/ 449580 h 4392970"/>
              <a:gd name="connsiteX156" fmla="*/ 1756410 w 4181474"/>
              <a:gd name="connsiteY156" fmla="*/ 441960 h 4392970"/>
              <a:gd name="connsiteX157" fmla="*/ 1824990 w 4181474"/>
              <a:gd name="connsiteY157" fmla="*/ 480060 h 4392970"/>
              <a:gd name="connsiteX158" fmla="*/ 1893570 w 4181474"/>
              <a:gd name="connsiteY158" fmla="*/ 411480 h 4392970"/>
              <a:gd name="connsiteX159" fmla="*/ 2007870 w 4181474"/>
              <a:gd name="connsiteY159" fmla="*/ 434340 h 4392970"/>
              <a:gd name="connsiteX160" fmla="*/ 2099310 w 4181474"/>
              <a:gd name="connsiteY160" fmla="*/ 563880 h 4392970"/>
              <a:gd name="connsiteX161" fmla="*/ 2068830 w 4181474"/>
              <a:gd name="connsiteY161" fmla="*/ 685800 h 4392970"/>
              <a:gd name="connsiteX162" fmla="*/ 2145030 w 4181474"/>
              <a:gd name="connsiteY162" fmla="*/ 685800 h 4392970"/>
              <a:gd name="connsiteX163" fmla="*/ 2259330 w 4181474"/>
              <a:gd name="connsiteY163" fmla="*/ 586740 h 4392970"/>
              <a:gd name="connsiteX164" fmla="*/ 2343150 w 4181474"/>
              <a:gd name="connsiteY164" fmla="*/ 525780 h 4392970"/>
              <a:gd name="connsiteX165" fmla="*/ 2366010 w 4181474"/>
              <a:gd name="connsiteY165" fmla="*/ 365760 h 4392970"/>
              <a:gd name="connsiteX166" fmla="*/ 2465070 w 4181474"/>
              <a:gd name="connsiteY166" fmla="*/ 320040 h 4392970"/>
              <a:gd name="connsiteX167" fmla="*/ 2503170 w 4181474"/>
              <a:gd name="connsiteY167" fmla="*/ 213360 h 4392970"/>
              <a:gd name="connsiteX168" fmla="*/ 2647950 w 4181474"/>
              <a:gd name="connsiteY168" fmla="*/ 53340 h 4392970"/>
              <a:gd name="connsiteX169" fmla="*/ 2754630 w 4181474"/>
              <a:gd name="connsiteY169" fmla="*/ 53340 h 4392970"/>
              <a:gd name="connsiteX170" fmla="*/ 2830830 w 4181474"/>
              <a:gd name="connsiteY170" fmla="*/ 121920 h 4392970"/>
              <a:gd name="connsiteX171" fmla="*/ 2922270 w 4181474"/>
              <a:gd name="connsiteY171" fmla="*/ 30480 h 4392970"/>
              <a:gd name="connsiteX172" fmla="*/ 2967990 w 4181474"/>
              <a:gd name="connsiteY172" fmla="*/ 45720 h 4392970"/>
              <a:gd name="connsiteX173" fmla="*/ 3021330 w 4181474"/>
              <a:gd name="connsiteY173" fmla="*/ 0 h 439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181474" h="4392970">
                <a:moveTo>
                  <a:pt x="3021330" y="0"/>
                </a:moveTo>
                <a:lnTo>
                  <a:pt x="3059430" y="30480"/>
                </a:lnTo>
                <a:lnTo>
                  <a:pt x="3128010" y="7620"/>
                </a:lnTo>
                <a:lnTo>
                  <a:pt x="3173730" y="15240"/>
                </a:lnTo>
                <a:lnTo>
                  <a:pt x="3128010" y="137160"/>
                </a:lnTo>
                <a:lnTo>
                  <a:pt x="3257550" y="114300"/>
                </a:lnTo>
                <a:lnTo>
                  <a:pt x="3310890" y="106680"/>
                </a:lnTo>
                <a:lnTo>
                  <a:pt x="3303270" y="60960"/>
                </a:lnTo>
                <a:lnTo>
                  <a:pt x="3394710" y="15240"/>
                </a:lnTo>
                <a:lnTo>
                  <a:pt x="3409950" y="121920"/>
                </a:lnTo>
                <a:lnTo>
                  <a:pt x="3569970" y="198120"/>
                </a:lnTo>
                <a:lnTo>
                  <a:pt x="3638550" y="152400"/>
                </a:lnTo>
                <a:lnTo>
                  <a:pt x="3714750" y="160020"/>
                </a:lnTo>
                <a:lnTo>
                  <a:pt x="3851910" y="289560"/>
                </a:lnTo>
                <a:lnTo>
                  <a:pt x="3989070" y="281940"/>
                </a:lnTo>
                <a:lnTo>
                  <a:pt x="3975862" y="282674"/>
                </a:lnTo>
                <a:lnTo>
                  <a:pt x="3990974" y="352424"/>
                </a:lnTo>
                <a:lnTo>
                  <a:pt x="4086226" y="381000"/>
                </a:lnTo>
                <a:lnTo>
                  <a:pt x="4095750" y="438150"/>
                </a:lnTo>
                <a:lnTo>
                  <a:pt x="4181474" y="514350"/>
                </a:lnTo>
                <a:lnTo>
                  <a:pt x="4171950" y="647700"/>
                </a:lnTo>
                <a:lnTo>
                  <a:pt x="3952874" y="942976"/>
                </a:lnTo>
                <a:lnTo>
                  <a:pt x="3943350" y="1028700"/>
                </a:lnTo>
                <a:lnTo>
                  <a:pt x="4000498" y="1047750"/>
                </a:lnTo>
                <a:lnTo>
                  <a:pt x="4000498" y="1171576"/>
                </a:lnTo>
                <a:lnTo>
                  <a:pt x="3924298" y="1162050"/>
                </a:lnTo>
                <a:lnTo>
                  <a:pt x="3876674" y="1228724"/>
                </a:lnTo>
                <a:lnTo>
                  <a:pt x="3895726" y="1295400"/>
                </a:lnTo>
                <a:lnTo>
                  <a:pt x="3886202" y="1352550"/>
                </a:lnTo>
                <a:lnTo>
                  <a:pt x="3971926" y="1466850"/>
                </a:lnTo>
                <a:lnTo>
                  <a:pt x="4067174" y="1495424"/>
                </a:lnTo>
                <a:lnTo>
                  <a:pt x="4000498" y="1638300"/>
                </a:lnTo>
                <a:lnTo>
                  <a:pt x="4000498" y="1724024"/>
                </a:lnTo>
                <a:lnTo>
                  <a:pt x="3857626" y="1800224"/>
                </a:lnTo>
                <a:lnTo>
                  <a:pt x="3771898" y="2000250"/>
                </a:lnTo>
                <a:lnTo>
                  <a:pt x="3724274" y="2000250"/>
                </a:lnTo>
                <a:lnTo>
                  <a:pt x="3667126" y="2066924"/>
                </a:lnTo>
                <a:lnTo>
                  <a:pt x="3657602" y="2162176"/>
                </a:lnTo>
                <a:lnTo>
                  <a:pt x="3600450" y="2171700"/>
                </a:lnTo>
                <a:lnTo>
                  <a:pt x="3505202" y="2133600"/>
                </a:lnTo>
                <a:lnTo>
                  <a:pt x="3390898" y="2143124"/>
                </a:lnTo>
                <a:lnTo>
                  <a:pt x="3324226" y="2209800"/>
                </a:lnTo>
                <a:lnTo>
                  <a:pt x="3333750" y="2324100"/>
                </a:lnTo>
                <a:lnTo>
                  <a:pt x="3295650" y="2352676"/>
                </a:lnTo>
                <a:lnTo>
                  <a:pt x="3219450" y="2352676"/>
                </a:lnTo>
                <a:lnTo>
                  <a:pt x="3181350" y="2466976"/>
                </a:lnTo>
                <a:lnTo>
                  <a:pt x="3257550" y="2524124"/>
                </a:lnTo>
                <a:lnTo>
                  <a:pt x="3390898" y="2524124"/>
                </a:lnTo>
                <a:lnTo>
                  <a:pt x="3400426" y="2609850"/>
                </a:lnTo>
                <a:lnTo>
                  <a:pt x="3495674" y="2609850"/>
                </a:lnTo>
                <a:lnTo>
                  <a:pt x="3533774" y="2686050"/>
                </a:lnTo>
                <a:lnTo>
                  <a:pt x="3590926" y="2667000"/>
                </a:lnTo>
                <a:lnTo>
                  <a:pt x="3629026" y="2705100"/>
                </a:lnTo>
                <a:lnTo>
                  <a:pt x="3638550" y="2762250"/>
                </a:lnTo>
                <a:lnTo>
                  <a:pt x="3676650" y="2838450"/>
                </a:lnTo>
                <a:lnTo>
                  <a:pt x="3705226" y="2971800"/>
                </a:lnTo>
                <a:lnTo>
                  <a:pt x="3800474" y="2990850"/>
                </a:lnTo>
                <a:lnTo>
                  <a:pt x="3848098" y="3095624"/>
                </a:lnTo>
                <a:lnTo>
                  <a:pt x="3771898" y="3162300"/>
                </a:lnTo>
                <a:lnTo>
                  <a:pt x="3762374" y="3238500"/>
                </a:lnTo>
                <a:lnTo>
                  <a:pt x="3819526" y="3333750"/>
                </a:lnTo>
                <a:lnTo>
                  <a:pt x="3924298" y="3333750"/>
                </a:lnTo>
                <a:lnTo>
                  <a:pt x="3933826" y="3457576"/>
                </a:lnTo>
                <a:lnTo>
                  <a:pt x="4057650" y="3533776"/>
                </a:lnTo>
                <a:lnTo>
                  <a:pt x="4105274" y="3629024"/>
                </a:lnTo>
                <a:lnTo>
                  <a:pt x="4095750" y="3771900"/>
                </a:lnTo>
                <a:lnTo>
                  <a:pt x="4057650" y="3781424"/>
                </a:lnTo>
                <a:lnTo>
                  <a:pt x="4019550" y="3867150"/>
                </a:lnTo>
                <a:lnTo>
                  <a:pt x="4048126" y="3905250"/>
                </a:lnTo>
                <a:lnTo>
                  <a:pt x="4143374" y="4029076"/>
                </a:lnTo>
                <a:lnTo>
                  <a:pt x="3962402" y="4048124"/>
                </a:lnTo>
                <a:lnTo>
                  <a:pt x="4010026" y="4143376"/>
                </a:lnTo>
                <a:lnTo>
                  <a:pt x="4000498" y="4305300"/>
                </a:lnTo>
                <a:lnTo>
                  <a:pt x="3886202" y="4362450"/>
                </a:lnTo>
                <a:lnTo>
                  <a:pt x="3888550" y="4392970"/>
                </a:lnTo>
                <a:lnTo>
                  <a:pt x="2557864" y="4392970"/>
                </a:lnTo>
                <a:lnTo>
                  <a:pt x="2533650" y="4381500"/>
                </a:lnTo>
                <a:lnTo>
                  <a:pt x="2513578" y="4392970"/>
                </a:lnTo>
                <a:lnTo>
                  <a:pt x="2422594" y="4392970"/>
                </a:lnTo>
                <a:lnTo>
                  <a:pt x="2419350" y="4391024"/>
                </a:lnTo>
                <a:lnTo>
                  <a:pt x="2381250" y="4381500"/>
                </a:lnTo>
                <a:lnTo>
                  <a:pt x="2400300" y="4267200"/>
                </a:lnTo>
                <a:lnTo>
                  <a:pt x="2305050" y="4248150"/>
                </a:lnTo>
                <a:lnTo>
                  <a:pt x="2324100" y="4152900"/>
                </a:lnTo>
                <a:lnTo>
                  <a:pt x="2133600" y="4010024"/>
                </a:lnTo>
                <a:lnTo>
                  <a:pt x="2124074" y="3943350"/>
                </a:lnTo>
                <a:lnTo>
                  <a:pt x="2076450" y="3962400"/>
                </a:lnTo>
                <a:lnTo>
                  <a:pt x="2066926" y="4019550"/>
                </a:lnTo>
                <a:lnTo>
                  <a:pt x="1952626" y="4095750"/>
                </a:lnTo>
                <a:lnTo>
                  <a:pt x="1847850" y="4114800"/>
                </a:lnTo>
                <a:lnTo>
                  <a:pt x="1638300" y="4181476"/>
                </a:lnTo>
                <a:lnTo>
                  <a:pt x="1495426" y="4171950"/>
                </a:lnTo>
                <a:lnTo>
                  <a:pt x="1357902" y="4392970"/>
                </a:lnTo>
                <a:lnTo>
                  <a:pt x="351938" y="4392970"/>
                </a:lnTo>
                <a:lnTo>
                  <a:pt x="390526" y="4238624"/>
                </a:lnTo>
                <a:lnTo>
                  <a:pt x="400050" y="4162424"/>
                </a:lnTo>
                <a:lnTo>
                  <a:pt x="504826" y="4095750"/>
                </a:lnTo>
                <a:lnTo>
                  <a:pt x="390526" y="3933824"/>
                </a:lnTo>
                <a:lnTo>
                  <a:pt x="381000" y="3848100"/>
                </a:lnTo>
                <a:lnTo>
                  <a:pt x="333374" y="3724276"/>
                </a:lnTo>
                <a:lnTo>
                  <a:pt x="361950" y="3600450"/>
                </a:lnTo>
                <a:lnTo>
                  <a:pt x="238126" y="3438524"/>
                </a:lnTo>
                <a:lnTo>
                  <a:pt x="200026" y="3457576"/>
                </a:lnTo>
                <a:lnTo>
                  <a:pt x="85726" y="3438524"/>
                </a:lnTo>
                <a:lnTo>
                  <a:pt x="95250" y="3276600"/>
                </a:lnTo>
                <a:lnTo>
                  <a:pt x="85726" y="3190876"/>
                </a:lnTo>
                <a:lnTo>
                  <a:pt x="0" y="3171824"/>
                </a:lnTo>
                <a:lnTo>
                  <a:pt x="0" y="3067050"/>
                </a:lnTo>
                <a:lnTo>
                  <a:pt x="19050" y="2943224"/>
                </a:lnTo>
                <a:lnTo>
                  <a:pt x="114300" y="2809876"/>
                </a:lnTo>
                <a:lnTo>
                  <a:pt x="133350" y="2686050"/>
                </a:lnTo>
                <a:lnTo>
                  <a:pt x="142874" y="2600324"/>
                </a:lnTo>
                <a:lnTo>
                  <a:pt x="276226" y="2533650"/>
                </a:lnTo>
                <a:lnTo>
                  <a:pt x="495300" y="2619376"/>
                </a:lnTo>
                <a:lnTo>
                  <a:pt x="609600" y="2628900"/>
                </a:lnTo>
                <a:lnTo>
                  <a:pt x="676274" y="2705100"/>
                </a:lnTo>
                <a:lnTo>
                  <a:pt x="723900" y="2571750"/>
                </a:lnTo>
                <a:lnTo>
                  <a:pt x="914400" y="2590800"/>
                </a:lnTo>
                <a:lnTo>
                  <a:pt x="971550" y="2533650"/>
                </a:lnTo>
                <a:lnTo>
                  <a:pt x="1000126" y="2562224"/>
                </a:lnTo>
                <a:lnTo>
                  <a:pt x="1104900" y="2524124"/>
                </a:lnTo>
                <a:lnTo>
                  <a:pt x="1133474" y="2571750"/>
                </a:lnTo>
                <a:lnTo>
                  <a:pt x="1247774" y="2552700"/>
                </a:lnTo>
                <a:lnTo>
                  <a:pt x="1276350" y="2533650"/>
                </a:lnTo>
                <a:lnTo>
                  <a:pt x="1371600" y="2524124"/>
                </a:lnTo>
                <a:lnTo>
                  <a:pt x="1438274" y="2476500"/>
                </a:lnTo>
                <a:lnTo>
                  <a:pt x="1485900" y="2476500"/>
                </a:lnTo>
                <a:lnTo>
                  <a:pt x="1533526" y="2524124"/>
                </a:lnTo>
                <a:lnTo>
                  <a:pt x="1571626" y="2514600"/>
                </a:lnTo>
                <a:lnTo>
                  <a:pt x="1571626" y="2352676"/>
                </a:lnTo>
                <a:lnTo>
                  <a:pt x="1657350" y="2333624"/>
                </a:lnTo>
                <a:lnTo>
                  <a:pt x="1657350" y="2181224"/>
                </a:lnTo>
                <a:lnTo>
                  <a:pt x="1590674" y="2076450"/>
                </a:lnTo>
                <a:lnTo>
                  <a:pt x="1485900" y="2019300"/>
                </a:lnTo>
                <a:lnTo>
                  <a:pt x="1533526" y="1971676"/>
                </a:lnTo>
                <a:lnTo>
                  <a:pt x="1495426" y="1924050"/>
                </a:lnTo>
                <a:lnTo>
                  <a:pt x="1390650" y="1895476"/>
                </a:lnTo>
                <a:lnTo>
                  <a:pt x="1438274" y="1847850"/>
                </a:lnTo>
                <a:lnTo>
                  <a:pt x="1438274" y="1771650"/>
                </a:lnTo>
                <a:lnTo>
                  <a:pt x="1343026" y="1781176"/>
                </a:lnTo>
                <a:lnTo>
                  <a:pt x="1381126" y="1543050"/>
                </a:lnTo>
                <a:lnTo>
                  <a:pt x="1466850" y="1504950"/>
                </a:lnTo>
                <a:lnTo>
                  <a:pt x="1422096" y="1434464"/>
                </a:lnTo>
                <a:lnTo>
                  <a:pt x="1436370" y="1432560"/>
                </a:lnTo>
                <a:lnTo>
                  <a:pt x="1504950" y="1295400"/>
                </a:lnTo>
                <a:lnTo>
                  <a:pt x="1504950" y="1203960"/>
                </a:lnTo>
                <a:lnTo>
                  <a:pt x="1482090" y="1135380"/>
                </a:lnTo>
                <a:lnTo>
                  <a:pt x="1558290" y="1104900"/>
                </a:lnTo>
                <a:lnTo>
                  <a:pt x="1733550" y="830580"/>
                </a:lnTo>
                <a:lnTo>
                  <a:pt x="1687830" y="762000"/>
                </a:lnTo>
                <a:lnTo>
                  <a:pt x="1626870" y="739140"/>
                </a:lnTo>
                <a:lnTo>
                  <a:pt x="1558290" y="632460"/>
                </a:lnTo>
                <a:lnTo>
                  <a:pt x="1562906" y="618968"/>
                </a:lnTo>
                <a:lnTo>
                  <a:pt x="1657350" y="632460"/>
                </a:lnTo>
                <a:lnTo>
                  <a:pt x="1718310" y="548640"/>
                </a:lnTo>
                <a:lnTo>
                  <a:pt x="1695450" y="449580"/>
                </a:lnTo>
                <a:lnTo>
                  <a:pt x="1756410" y="441960"/>
                </a:lnTo>
                <a:lnTo>
                  <a:pt x="1824990" y="480060"/>
                </a:lnTo>
                <a:lnTo>
                  <a:pt x="1893570" y="411480"/>
                </a:lnTo>
                <a:lnTo>
                  <a:pt x="2007870" y="434340"/>
                </a:lnTo>
                <a:lnTo>
                  <a:pt x="2099310" y="563880"/>
                </a:lnTo>
                <a:lnTo>
                  <a:pt x="2068830" y="685800"/>
                </a:lnTo>
                <a:lnTo>
                  <a:pt x="2145030" y="685800"/>
                </a:lnTo>
                <a:lnTo>
                  <a:pt x="2259330" y="586740"/>
                </a:lnTo>
                <a:lnTo>
                  <a:pt x="2343150" y="525780"/>
                </a:lnTo>
                <a:lnTo>
                  <a:pt x="2366010" y="365760"/>
                </a:lnTo>
                <a:lnTo>
                  <a:pt x="2465070" y="320040"/>
                </a:lnTo>
                <a:lnTo>
                  <a:pt x="2503170" y="213360"/>
                </a:lnTo>
                <a:lnTo>
                  <a:pt x="2647950" y="53340"/>
                </a:lnTo>
                <a:lnTo>
                  <a:pt x="2754630" y="53340"/>
                </a:lnTo>
                <a:lnTo>
                  <a:pt x="2830830" y="121920"/>
                </a:lnTo>
                <a:lnTo>
                  <a:pt x="2922270" y="30480"/>
                </a:lnTo>
                <a:lnTo>
                  <a:pt x="2967990" y="45720"/>
                </a:lnTo>
                <a:lnTo>
                  <a:pt x="302133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1476" name="フリーフォーム: 図形 1475">
            <a:extLst>
              <a:ext uri="{FF2B5EF4-FFF2-40B4-BE49-F238E27FC236}">
                <a16:creationId xmlns:a16="http://schemas.microsoft.com/office/drawing/2014/main" id="{83EB0FB5-BF44-4929-B921-548E81501167}"/>
              </a:ext>
            </a:extLst>
          </p:cNvPr>
          <p:cNvSpPr/>
          <p:nvPr/>
        </p:nvSpPr>
        <p:spPr>
          <a:xfrm>
            <a:off x="118818" y="15254568"/>
            <a:ext cx="2233578" cy="1783120"/>
          </a:xfrm>
          <a:custGeom>
            <a:avLst/>
            <a:gdLst>
              <a:gd name="connsiteX0" fmla="*/ 437330 w 2233578"/>
              <a:gd name="connsiteY0" fmla="*/ 0 h 1783120"/>
              <a:gd name="connsiteX1" fmla="*/ 621480 w 2233578"/>
              <a:gd name="connsiteY1" fmla="*/ 177800 h 1783120"/>
              <a:gd name="connsiteX2" fmla="*/ 615130 w 2233578"/>
              <a:gd name="connsiteY2" fmla="*/ 215900 h 1783120"/>
              <a:gd name="connsiteX3" fmla="*/ 678630 w 2233578"/>
              <a:gd name="connsiteY3" fmla="*/ 292100 h 1783120"/>
              <a:gd name="connsiteX4" fmla="*/ 646880 w 2233578"/>
              <a:gd name="connsiteY4" fmla="*/ 374650 h 1783120"/>
              <a:gd name="connsiteX5" fmla="*/ 532580 w 2233578"/>
              <a:gd name="connsiteY5" fmla="*/ 425450 h 1783120"/>
              <a:gd name="connsiteX6" fmla="*/ 507180 w 2233578"/>
              <a:gd name="connsiteY6" fmla="*/ 457200 h 1783120"/>
              <a:gd name="connsiteX7" fmla="*/ 488130 w 2233578"/>
              <a:gd name="connsiteY7" fmla="*/ 520700 h 1783120"/>
              <a:gd name="connsiteX8" fmla="*/ 494480 w 2233578"/>
              <a:gd name="connsiteY8" fmla="*/ 546100 h 1783120"/>
              <a:gd name="connsiteX9" fmla="*/ 348430 w 2233578"/>
              <a:gd name="connsiteY9" fmla="*/ 723900 h 1783120"/>
              <a:gd name="connsiteX10" fmla="*/ 303980 w 2233578"/>
              <a:gd name="connsiteY10" fmla="*/ 762000 h 1783120"/>
              <a:gd name="connsiteX11" fmla="*/ 310330 w 2233578"/>
              <a:gd name="connsiteY11" fmla="*/ 869950 h 1783120"/>
              <a:gd name="connsiteX12" fmla="*/ 348430 w 2233578"/>
              <a:gd name="connsiteY12" fmla="*/ 869950 h 1783120"/>
              <a:gd name="connsiteX13" fmla="*/ 361130 w 2233578"/>
              <a:gd name="connsiteY13" fmla="*/ 812800 h 1783120"/>
              <a:gd name="connsiteX14" fmla="*/ 418280 w 2233578"/>
              <a:gd name="connsiteY14" fmla="*/ 787400 h 1783120"/>
              <a:gd name="connsiteX15" fmla="*/ 418280 w 2233578"/>
              <a:gd name="connsiteY15" fmla="*/ 730250 h 1783120"/>
              <a:gd name="connsiteX16" fmla="*/ 507180 w 2233578"/>
              <a:gd name="connsiteY16" fmla="*/ 679450 h 1783120"/>
              <a:gd name="connsiteX17" fmla="*/ 507180 w 2233578"/>
              <a:gd name="connsiteY17" fmla="*/ 736600 h 1783120"/>
              <a:gd name="connsiteX18" fmla="*/ 551630 w 2233578"/>
              <a:gd name="connsiteY18" fmla="*/ 793750 h 1783120"/>
              <a:gd name="connsiteX19" fmla="*/ 538930 w 2233578"/>
              <a:gd name="connsiteY19" fmla="*/ 838200 h 1783120"/>
              <a:gd name="connsiteX20" fmla="*/ 469080 w 2233578"/>
              <a:gd name="connsiteY20" fmla="*/ 819150 h 1783120"/>
              <a:gd name="connsiteX21" fmla="*/ 456380 w 2233578"/>
              <a:gd name="connsiteY21" fmla="*/ 857250 h 1783120"/>
              <a:gd name="connsiteX22" fmla="*/ 494480 w 2233578"/>
              <a:gd name="connsiteY22" fmla="*/ 895350 h 1783120"/>
              <a:gd name="connsiteX23" fmla="*/ 551630 w 2233578"/>
              <a:gd name="connsiteY23" fmla="*/ 895350 h 1783120"/>
              <a:gd name="connsiteX24" fmla="*/ 608780 w 2233578"/>
              <a:gd name="connsiteY24" fmla="*/ 971550 h 1783120"/>
              <a:gd name="connsiteX25" fmla="*/ 704030 w 2233578"/>
              <a:gd name="connsiteY25" fmla="*/ 971550 h 1783120"/>
              <a:gd name="connsiteX26" fmla="*/ 735780 w 2233578"/>
              <a:gd name="connsiteY26" fmla="*/ 958850 h 1783120"/>
              <a:gd name="connsiteX27" fmla="*/ 742130 w 2233578"/>
              <a:gd name="connsiteY27" fmla="*/ 1009650 h 1783120"/>
              <a:gd name="connsiteX28" fmla="*/ 704030 w 2233578"/>
              <a:gd name="connsiteY28" fmla="*/ 1174750 h 1783120"/>
              <a:gd name="connsiteX29" fmla="*/ 761180 w 2233578"/>
              <a:gd name="connsiteY29" fmla="*/ 1143000 h 1783120"/>
              <a:gd name="connsiteX30" fmla="*/ 792930 w 2233578"/>
              <a:gd name="connsiteY30" fmla="*/ 1060450 h 1783120"/>
              <a:gd name="connsiteX31" fmla="*/ 919930 w 2233578"/>
              <a:gd name="connsiteY31" fmla="*/ 1092200 h 1783120"/>
              <a:gd name="connsiteX32" fmla="*/ 932630 w 2233578"/>
              <a:gd name="connsiteY32" fmla="*/ 1041400 h 1783120"/>
              <a:gd name="connsiteX33" fmla="*/ 805630 w 2233578"/>
              <a:gd name="connsiteY33" fmla="*/ 990600 h 1783120"/>
              <a:gd name="connsiteX34" fmla="*/ 786580 w 2233578"/>
              <a:gd name="connsiteY34" fmla="*/ 895350 h 1783120"/>
              <a:gd name="connsiteX35" fmla="*/ 1040580 w 2233578"/>
              <a:gd name="connsiteY35" fmla="*/ 762000 h 1783120"/>
              <a:gd name="connsiteX36" fmla="*/ 1085030 w 2233578"/>
              <a:gd name="connsiteY36" fmla="*/ 717550 h 1783120"/>
              <a:gd name="connsiteX37" fmla="*/ 1116780 w 2233578"/>
              <a:gd name="connsiteY37" fmla="*/ 755650 h 1783120"/>
              <a:gd name="connsiteX38" fmla="*/ 1205680 w 2233578"/>
              <a:gd name="connsiteY38" fmla="*/ 806450 h 1783120"/>
              <a:gd name="connsiteX39" fmla="*/ 1206286 w 2233578"/>
              <a:gd name="connsiteY39" fmla="*/ 830068 h 1783120"/>
              <a:gd name="connsiteX40" fmla="*/ 1106620 w 2233578"/>
              <a:gd name="connsiteY40" fmla="*/ 956310 h 1783120"/>
              <a:gd name="connsiteX41" fmla="*/ 1152340 w 2233578"/>
              <a:gd name="connsiteY41" fmla="*/ 1055370 h 1783120"/>
              <a:gd name="connsiteX42" fmla="*/ 1137100 w 2233578"/>
              <a:gd name="connsiteY42" fmla="*/ 1177290 h 1783120"/>
              <a:gd name="connsiteX43" fmla="*/ 1319980 w 2233578"/>
              <a:gd name="connsiteY43" fmla="*/ 1337310 h 1783120"/>
              <a:gd name="connsiteX44" fmla="*/ 1335220 w 2233578"/>
              <a:gd name="connsiteY44" fmla="*/ 1489710 h 1783120"/>
              <a:gd name="connsiteX45" fmla="*/ 1617160 w 2233578"/>
              <a:gd name="connsiteY45" fmla="*/ 1527810 h 1783120"/>
              <a:gd name="connsiteX46" fmla="*/ 1800040 w 2233578"/>
              <a:gd name="connsiteY46" fmla="*/ 1581150 h 1783120"/>
              <a:gd name="connsiteX47" fmla="*/ 1868620 w 2233578"/>
              <a:gd name="connsiteY47" fmla="*/ 1619250 h 1783120"/>
              <a:gd name="connsiteX48" fmla="*/ 1921960 w 2233578"/>
              <a:gd name="connsiteY48" fmla="*/ 1588770 h 1783120"/>
              <a:gd name="connsiteX49" fmla="*/ 1998160 w 2233578"/>
              <a:gd name="connsiteY49" fmla="*/ 1565910 h 1783120"/>
              <a:gd name="connsiteX50" fmla="*/ 2074360 w 2233578"/>
              <a:gd name="connsiteY50" fmla="*/ 1604010 h 1783120"/>
              <a:gd name="connsiteX51" fmla="*/ 2080854 w 2233578"/>
              <a:gd name="connsiteY51" fmla="*/ 1598006 h 1783120"/>
              <a:gd name="connsiteX52" fmla="*/ 2081980 w 2233578"/>
              <a:gd name="connsiteY52" fmla="*/ 1604010 h 1783120"/>
              <a:gd name="connsiteX53" fmla="*/ 2226760 w 2233578"/>
              <a:gd name="connsiteY53" fmla="*/ 1764030 h 1783120"/>
              <a:gd name="connsiteX54" fmla="*/ 2233578 w 2233578"/>
              <a:gd name="connsiteY54" fmla="*/ 1783120 h 1783120"/>
              <a:gd name="connsiteX55" fmla="*/ 0 w 2233578"/>
              <a:gd name="connsiteY55" fmla="*/ 1783120 h 1783120"/>
              <a:gd name="connsiteX56" fmla="*/ 0 w 2233578"/>
              <a:gd name="connsiteY56" fmla="*/ 177590 h 1783120"/>
              <a:gd name="connsiteX57" fmla="*/ 5530 w 2233578"/>
              <a:gd name="connsiteY57" fmla="*/ 133350 h 1783120"/>
              <a:gd name="connsiteX58" fmla="*/ 132530 w 2233578"/>
              <a:gd name="connsiteY58" fmla="*/ 82550 h 1783120"/>
              <a:gd name="connsiteX59" fmla="*/ 259530 w 2233578"/>
              <a:gd name="connsiteY59" fmla="*/ 57150 h 1783120"/>
              <a:gd name="connsiteX60" fmla="*/ 348430 w 2233578"/>
              <a:gd name="connsiteY60" fmla="*/ 19050 h 1783120"/>
              <a:gd name="connsiteX61" fmla="*/ 437330 w 2233578"/>
              <a:gd name="connsiteY61" fmla="*/ 0 h 1783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233578" h="1783120">
                <a:moveTo>
                  <a:pt x="437330" y="0"/>
                </a:moveTo>
                <a:lnTo>
                  <a:pt x="621480" y="177800"/>
                </a:lnTo>
                <a:lnTo>
                  <a:pt x="615130" y="215900"/>
                </a:lnTo>
                <a:lnTo>
                  <a:pt x="678630" y="292100"/>
                </a:lnTo>
                <a:lnTo>
                  <a:pt x="646880" y="374650"/>
                </a:lnTo>
                <a:lnTo>
                  <a:pt x="532580" y="425450"/>
                </a:lnTo>
                <a:lnTo>
                  <a:pt x="507180" y="457200"/>
                </a:lnTo>
                <a:lnTo>
                  <a:pt x="488130" y="520700"/>
                </a:lnTo>
                <a:lnTo>
                  <a:pt x="494480" y="546100"/>
                </a:lnTo>
                <a:lnTo>
                  <a:pt x="348430" y="723900"/>
                </a:lnTo>
                <a:lnTo>
                  <a:pt x="303980" y="762000"/>
                </a:lnTo>
                <a:lnTo>
                  <a:pt x="310330" y="869950"/>
                </a:lnTo>
                <a:lnTo>
                  <a:pt x="348430" y="869950"/>
                </a:lnTo>
                <a:lnTo>
                  <a:pt x="361130" y="812800"/>
                </a:lnTo>
                <a:lnTo>
                  <a:pt x="418280" y="787400"/>
                </a:lnTo>
                <a:lnTo>
                  <a:pt x="418280" y="730250"/>
                </a:lnTo>
                <a:lnTo>
                  <a:pt x="507180" y="679450"/>
                </a:lnTo>
                <a:lnTo>
                  <a:pt x="507180" y="736600"/>
                </a:lnTo>
                <a:lnTo>
                  <a:pt x="551630" y="793750"/>
                </a:lnTo>
                <a:lnTo>
                  <a:pt x="538930" y="838200"/>
                </a:lnTo>
                <a:lnTo>
                  <a:pt x="469080" y="819150"/>
                </a:lnTo>
                <a:lnTo>
                  <a:pt x="456380" y="857250"/>
                </a:lnTo>
                <a:lnTo>
                  <a:pt x="494480" y="895350"/>
                </a:lnTo>
                <a:lnTo>
                  <a:pt x="551630" y="895350"/>
                </a:lnTo>
                <a:lnTo>
                  <a:pt x="608780" y="971550"/>
                </a:lnTo>
                <a:lnTo>
                  <a:pt x="704030" y="971550"/>
                </a:lnTo>
                <a:lnTo>
                  <a:pt x="735780" y="958850"/>
                </a:lnTo>
                <a:lnTo>
                  <a:pt x="742130" y="1009650"/>
                </a:lnTo>
                <a:lnTo>
                  <a:pt x="704030" y="1174750"/>
                </a:lnTo>
                <a:lnTo>
                  <a:pt x="761180" y="1143000"/>
                </a:lnTo>
                <a:lnTo>
                  <a:pt x="792930" y="1060450"/>
                </a:lnTo>
                <a:lnTo>
                  <a:pt x="919930" y="1092200"/>
                </a:lnTo>
                <a:lnTo>
                  <a:pt x="932630" y="1041400"/>
                </a:lnTo>
                <a:lnTo>
                  <a:pt x="805630" y="990600"/>
                </a:lnTo>
                <a:lnTo>
                  <a:pt x="786580" y="895350"/>
                </a:lnTo>
                <a:lnTo>
                  <a:pt x="1040580" y="762000"/>
                </a:lnTo>
                <a:lnTo>
                  <a:pt x="1085030" y="717550"/>
                </a:lnTo>
                <a:lnTo>
                  <a:pt x="1116780" y="755650"/>
                </a:lnTo>
                <a:lnTo>
                  <a:pt x="1205680" y="806450"/>
                </a:lnTo>
                <a:lnTo>
                  <a:pt x="1206286" y="830068"/>
                </a:lnTo>
                <a:lnTo>
                  <a:pt x="1106620" y="956310"/>
                </a:lnTo>
                <a:lnTo>
                  <a:pt x="1152340" y="1055370"/>
                </a:lnTo>
                <a:lnTo>
                  <a:pt x="1137100" y="1177290"/>
                </a:lnTo>
                <a:lnTo>
                  <a:pt x="1319980" y="1337310"/>
                </a:lnTo>
                <a:lnTo>
                  <a:pt x="1335220" y="1489710"/>
                </a:lnTo>
                <a:lnTo>
                  <a:pt x="1617160" y="1527810"/>
                </a:lnTo>
                <a:lnTo>
                  <a:pt x="1800040" y="1581150"/>
                </a:lnTo>
                <a:lnTo>
                  <a:pt x="1868620" y="1619250"/>
                </a:lnTo>
                <a:lnTo>
                  <a:pt x="1921960" y="1588770"/>
                </a:lnTo>
                <a:lnTo>
                  <a:pt x="1998160" y="1565910"/>
                </a:lnTo>
                <a:lnTo>
                  <a:pt x="2074360" y="1604010"/>
                </a:lnTo>
                <a:lnTo>
                  <a:pt x="2080854" y="1598006"/>
                </a:lnTo>
                <a:lnTo>
                  <a:pt x="2081980" y="1604010"/>
                </a:lnTo>
                <a:lnTo>
                  <a:pt x="2226760" y="1764030"/>
                </a:lnTo>
                <a:lnTo>
                  <a:pt x="2233578" y="1783120"/>
                </a:lnTo>
                <a:lnTo>
                  <a:pt x="0" y="1783120"/>
                </a:lnTo>
                <a:lnTo>
                  <a:pt x="0" y="177590"/>
                </a:lnTo>
                <a:lnTo>
                  <a:pt x="5530" y="133350"/>
                </a:lnTo>
                <a:lnTo>
                  <a:pt x="132530" y="82550"/>
                </a:lnTo>
                <a:lnTo>
                  <a:pt x="259530" y="57150"/>
                </a:lnTo>
                <a:lnTo>
                  <a:pt x="348430" y="19050"/>
                </a:lnTo>
                <a:lnTo>
                  <a:pt x="43733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1477" name="フリーフォーム: 図形 1476">
            <a:extLst>
              <a:ext uri="{FF2B5EF4-FFF2-40B4-BE49-F238E27FC236}">
                <a16:creationId xmlns:a16="http://schemas.microsoft.com/office/drawing/2014/main" id="{9CED5023-5AF1-41CD-AC6F-3E9D759CD27B}"/>
              </a:ext>
            </a:extLst>
          </p:cNvPr>
          <p:cNvSpPr/>
          <p:nvPr/>
        </p:nvSpPr>
        <p:spPr>
          <a:xfrm>
            <a:off x="10255138" y="10384118"/>
            <a:ext cx="3850336" cy="4081780"/>
          </a:xfrm>
          <a:custGeom>
            <a:avLst/>
            <a:gdLst>
              <a:gd name="connsiteX0" fmla="*/ 2137412 w 3850336"/>
              <a:gd name="connsiteY0" fmla="*/ 0 h 4081780"/>
              <a:gd name="connsiteX1" fmla="*/ 2194560 w 3850336"/>
              <a:gd name="connsiteY1" fmla="*/ 38100 h 4081780"/>
              <a:gd name="connsiteX2" fmla="*/ 2251708 w 3850336"/>
              <a:gd name="connsiteY2" fmla="*/ 107950 h 4081780"/>
              <a:gd name="connsiteX3" fmla="*/ 2302508 w 3850336"/>
              <a:gd name="connsiteY3" fmla="*/ 190500 h 4081780"/>
              <a:gd name="connsiteX4" fmla="*/ 2359660 w 3850336"/>
              <a:gd name="connsiteY4" fmla="*/ 203200 h 4081780"/>
              <a:gd name="connsiteX5" fmla="*/ 2366012 w 3850336"/>
              <a:gd name="connsiteY5" fmla="*/ 311150 h 4081780"/>
              <a:gd name="connsiteX6" fmla="*/ 2397760 w 3850336"/>
              <a:gd name="connsiteY6" fmla="*/ 349250 h 4081780"/>
              <a:gd name="connsiteX7" fmla="*/ 2454908 w 3850336"/>
              <a:gd name="connsiteY7" fmla="*/ 374650 h 4081780"/>
              <a:gd name="connsiteX8" fmla="*/ 2499360 w 3850336"/>
              <a:gd name="connsiteY8" fmla="*/ 368300 h 4081780"/>
              <a:gd name="connsiteX9" fmla="*/ 2579400 w 3850336"/>
              <a:gd name="connsiteY9" fmla="*/ 379506 h 4081780"/>
              <a:gd name="connsiteX10" fmla="*/ 2537460 w 3850336"/>
              <a:gd name="connsiteY10" fmla="*/ 439420 h 4081780"/>
              <a:gd name="connsiteX11" fmla="*/ 2540756 w 3850336"/>
              <a:gd name="connsiteY11" fmla="*/ 458888 h 4081780"/>
              <a:gd name="connsiteX12" fmla="*/ 2569212 w 3850336"/>
              <a:gd name="connsiteY12" fmla="*/ 482600 h 4081780"/>
              <a:gd name="connsiteX13" fmla="*/ 2664460 w 3850336"/>
              <a:gd name="connsiteY13" fmla="*/ 457200 h 4081780"/>
              <a:gd name="connsiteX14" fmla="*/ 2867660 w 3850336"/>
              <a:gd name="connsiteY14" fmla="*/ 495300 h 4081780"/>
              <a:gd name="connsiteX15" fmla="*/ 2969260 w 3850336"/>
              <a:gd name="connsiteY15" fmla="*/ 527050 h 4081780"/>
              <a:gd name="connsiteX16" fmla="*/ 3001012 w 3850336"/>
              <a:gd name="connsiteY16" fmla="*/ 552450 h 4081780"/>
              <a:gd name="connsiteX17" fmla="*/ 3013708 w 3850336"/>
              <a:gd name="connsiteY17" fmla="*/ 546102 h 4081780"/>
              <a:gd name="connsiteX18" fmla="*/ 3013708 w 3850336"/>
              <a:gd name="connsiteY18" fmla="*/ 596900 h 4081780"/>
              <a:gd name="connsiteX19" fmla="*/ 2969260 w 3850336"/>
              <a:gd name="connsiteY19" fmla="*/ 615950 h 4081780"/>
              <a:gd name="connsiteX20" fmla="*/ 2956560 w 3850336"/>
              <a:gd name="connsiteY20" fmla="*/ 660400 h 4081780"/>
              <a:gd name="connsiteX21" fmla="*/ 2924812 w 3850336"/>
              <a:gd name="connsiteY21" fmla="*/ 666750 h 4081780"/>
              <a:gd name="connsiteX22" fmla="*/ 2912108 w 3850336"/>
              <a:gd name="connsiteY22" fmla="*/ 781050 h 4081780"/>
              <a:gd name="connsiteX23" fmla="*/ 2981960 w 3850336"/>
              <a:gd name="connsiteY23" fmla="*/ 844550 h 4081780"/>
              <a:gd name="connsiteX24" fmla="*/ 3026412 w 3850336"/>
              <a:gd name="connsiteY24" fmla="*/ 850900 h 4081780"/>
              <a:gd name="connsiteX25" fmla="*/ 3070860 w 3850336"/>
              <a:gd name="connsiteY25" fmla="*/ 901700 h 4081780"/>
              <a:gd name="connsiteX26" fmla="*/ 2981960 w 3850336"/>
              <a:gd name="connsiteY26" fmla="*/ 1022350 h 4081780"/>
              <a:gd name="connsiteX27" fmla="*/ 2905760 w 3850336"/>
              <a:gd name="connsiteY27" fmla="*/ 1092200 h 4081780"/>
              <a:gd name="connsiteX28" fmla="*/ 2905760 w 3850336"/>
              <a:gd name="connsiteY28" fmla="*/ 1130300 h 4081780"/>
              <a:gd name="connsiteX29" fmla="*/ 2969260 w 3850336"/>
              <a:gd name="connsiteY29" fmla="*/ 1206500 h 4081780"/>
              <a:gd name="connsiteX30" fmla="*/ 2931160 w 3850336"/>
              <a:gd name="connsiteY30" fmla="*/ 1289050 h 4081780"/>
              <a:gd name="connsiteX31" fmla="*/ 2848612 w 3850336"/>
              <a:gd name="connsiteY31" fmla="*/ 1403350 h 4081780"/>
              <a:gd name="connsiteX32" fmla="*/ 2874012 w 3850336"/>
              <a:gd name="connsiteY32" fmla="*/ 1454150 h 4081780"/>
              <a:gd name="connsiteX33" fmla="*/ 2835908 w 3850336"/>
              <a:gd name="connsiteY33" fmla="*/ 1530350 h 4081780"/>
              <a:gd name="connsiteX34" fmla="*/ 2861308 w 3850336"/>
              <a:gd name="connsiteY34" fmla="*/ 1631950 h 4081780"/>
              <a:gd name="connsiteX35" fmla="*/ 2931160 w 3850336"/>
              <a:gd name="connsiteY35" fmla="*/ 1695450 h 4081780"/>
              <a:gd name="connsiteX36" fmla="*/ 3013708 w 3850336"/>
              <a:gd name="connsiteY36" fmla="*/ 1701800 h 4081780"/>
              <a:gd name="connsiteX37" fmla="*/ 3051812 w 3850336"/>
              <a:gd name="connsiteY37" fmla="*/ 1720850 h 4081780"/>
              <a:gd name="connsiteX38" fmla="*/ 3102612 w 3850336"/>
              <a:gd name="connsiteY38" fmla="*/ 1720850 h 4081780"/>
              <a:gd name="connsiteX39" fmla="*/ 3134360 w 3850336"/>
              <a:gd name="connsiteY39" fmla="*/ 1746250 h 4081780"/>
              <a:gd name="connsiteX40" fmla="*/ 3197860 w 3850336"/>
              <a:gd name="connsiteY40" fmla="*/ 1701800 h 4081780"/>
              <a:gd name="connsiteX41" fmla="*/ 3261360 w 3850336"/>
              <a:gd name="connsiteY41" fmla="*/ 1720850 h 4081780"/>
              <a:gd name="connsiteX42" fmla="*/ 3312160 w 3850336"/>
              <a:gd name="connsiteY42" fmla="*/ 1822450 h 4081780"/>
              <a:gd name="connsiteX43" fmla="*/ 3255012 w 3850336"/>
              <a:gd name="connsiteY43" fmla="*/ 1924050 h 4081780"/>
              <a:gd name="connsiteX44" fmla="*/ 3172460 w 3850336"/>
              <a:gd name="connsiteY44" fmla="*/ 1924050 h 4081780"/>
              <a:gd name="connsiteX45" fmla="*/ 3166108 w 3850336"/>
              <a:gd name="connsiteY45" fmla="*/ 2025650 h 4081780"/>
              <a:gd name="connsiteX46" fmla="*/ 3102612 w 3850336"/>
              <a:gd name="connsiteY46" fmla="*/ 2127250 h 4081780"/>
              <a:gd name="connsiteX47" fmla="*/ 3166108 w 3850336"/>
              <a:gd name="connsiteY47" fmla="*/ 2209800 h 4081780"/>
              <a:gd name="connsiteX48" fmla="*/ 3153412 w 3850336"/>
              <a:gd name="connsiteY48" fmla="*/ 2260600 h 4081780"/>
              <a:gd name="connsiteX49" fmla="*/ 3083560 w 3850336"/>
              <a:gd name="connsiteY49" fmla="*/ 2279650 h 4081780"/>
              <a:gd name="connsiteX50" fmla="*/ 3077212 w 3850336"/>
              <a:gd name="connsiteY50" fmla="*/ 2317750 h 4081780"/>
              <a:gd name="connsiteX51" fmla="*/ 2956560 w 3850336"/>
              <a:gd name="connsiteY51" fmla="*/ 2501900 h 4081780"/>
              <a:gd name="connsiteX52" fmla="*/ 2943860 w 3850336"/>
              <a:gd name="connsiteY52" fmla="*/ 2622550 h 4081780"/>
              <a:gd name="connsiteX53" fmla="*/ 3039108 w 3850336"/>
              <a:gd name="connsiteY53" fmla="*/ 2724150 h 4081780"/>
              <a:gd name="connsiteX54" fmla="*/ 3102612 w 3850336"/>
              <a:gd name="connsiteY54" fmla="*/ 2736850 h 4081780"/>
              <a:gd name="connsiteX55" fmla="*/ 3115308 w 3850336"/>
              <a:gd name="connsiteY55" fmla="*/ 2768600 h 4081780"/>
              <a:gd name="connsiteX56" fmla="*/ 3096260 w 3850336"/>
              <a:gd name="connsiteY56" fmla="*/ 2813050 h 4081780"/>
              <a:gd name="connsiteX57" fmla="*/ 3255012 w 3850336"/>
              <a:gd name="connsiteY57" fmla="*/ 2984500 h 4081780"/>
              <a:gd name="connsiteX58" fmla="*/ 3369308 w 3850336"/>
              <a:gd name="connsiteY58" fmla="*/ 2984500 h 4081780"/>
              <a:gd name="connsiteX59" fmla="*/ 3451860 w 3850336"/>
              <a:gd name="connsiteY59" fmla="*/ 2952750 h 4081780"/>
              <a:gd name="connsiteX60" fmla="*/ 3528060 w 3850336"/>
              <a:gd name="connsiteY60" fmla="*/ 2965450 h 4081780"/>
              <a:gd name="connsiteX61" fmla="*/ 3553460 w 3850336"/>
              <a:gd name="connsiteY61" fmla="*/ 2990850 h 4081780"/>
              <a:gd name="connsiteX62" fmla="*/ 3693160 w 3850336"/>
              <a:gd name="connsiteY62" fmla="*/ 2997200 h 4081780"/>
              <a:gd name="connsiteX63" fmla="*/ 3705860 w 3850336"/>
              <a:gd name="connsiteY63" fmla="*/ 2984500 h 4081780"/>
              <a:gd name="connsiteX64" fmla="*/ 3775708 w 3850336"/>
              <a:gd name="connsiteY64" fmla="*/ 2978150 h 4081780"/>
              <a:gd name="connsiteX65" fmla="*/ 3769360 w 3850336"/>
              <a:gd name="connsiteY65" fmla="*/ 3054350 h 4081780"/>
              <a:gd name="connsiteX66" fmla="*/ 3839212 w 3850336"/>
              <a:gd name="connsiteY66" fmla="*/ 3168650 h 4081780"/>
              <a:gd name="connsiteX67" fmla="*/ 3845560 w 3850336"/>
              <a:gd name="connsiteY67" fmla="*/ 3213100 h 4081780"/>
              <a:gd name="connsiteX68" fmla="*/ 3850336 w 3850336"/>
              <a:gd name="connsiteY68" fmla="*/ 3216008 h 4081780"/>
              <a:gd name="connsiteX69" fmla="*/ 3802380 w 3850336"/>
              <a:gd name="connsiteY69" fmla="*/ 3274060 h 4081780"/>
              <a:gd name="connsiteX70" fmla="*/ 3741420 w 3850336"/>
              <a:gd name="connsiteY70" fmla="*/ 3296920 h 4081780"/>
              <a:gd name="connsiteX71" fmla="*/ 3672840 w 3850336"/>
              <a:gd name="connsiteY71" fmla="*/ 3251200 h 4081780"/>
              <a:gd name="connsiteX72" fmla="*/ 3627120 w 3850336"/>
              <a:gd name="connsiteY72" fmla="*/ 3235960 h 4081780"/>
              <a:gd name="connsiteX73" fmla="*/ 3421380 w 3850336"/>
              <a:gd name="connsiteY73" fmla="*/ 3289300 h 4081780"/>
              <a:gd name="connsiteX74" fmla="*/ 3360420 w 3850336"/>
              <a:gd name="connsiteY74" fmla="*/ 3281680 h 4081780"/>
              <a:gd name="connsiteX75" fmla="*/ 3329940 w 3850336"/>
              <a:gd name="connsiteY75" fmla="*/ 3304540 h 4081780"/>
              <a:gd name="connsiteX76" fmla="*/ 3223260 w 3850336"/>
              <a:gd name="connsiteY76" fmla="*/ 3304540 h 4081780"/>
              <a:gd name="connsiteX77" fmla="*/ 3032760 w 3850336"/>
              <a:gd name="connsiteY77" fmla="*/ 3152140 h 4081780"/>
              <a:gd name="connsiteX78" fmla="*/ 2903220 w 3850336"/>
              <a:gd name="connsiteY78" fmla="*/ 3068320 h 4081780"/>
              <a:gd name="connsiteX79" fmla="*/ 2796540 w 3850336"/>
              <a:gd name="connsiteY79" fmla="*/ 3114040 h 4081780"/>
              <a:gd name="connsiteX80" fmla="*/ 2606040 w 3850336"/>
              <a:gd name="connsiteY80" fmla="*/ 3091180 h 4081780"/>
              <a:gd name="connsiteX81" fmla="*/ 2529840 w 3850336"/>
              <a:gd name="connsiteY81" fmla="*/ 3060700 h 4081780"/>
              <a:gd name="connsiteX82" fmla="*/ 2339340 w 3850336"/>
              <a:gd name="connsiteY82" fmla="*/ 2961640 h 4081780"/>
              <a:gd name="connsiteX83" fmla="*/ 2217420 w 3850336"/>
              <a:gd name="connsiteY83" fmla="*/ 2969260 h 4081780"/>
              <a:gd name="connsiteX84" fmla="*/ 2004060 w 3850336"/>
              <a:gd name="connsiteY84" fmla="*/ 3304540 h 4081780"/>
              <a:gd name="connsiteX85" fmla="*/ 2004060 w 3850336"/>
              <a:gd name="connsiteY85" fmla="*/ 3456940 h 4081780"/>
              <a:gd name="connsiteX86" fmla="*/ 1958340 w 3850336"/>
              <a:gd name="connsiteY86" fmla="*/ 3456940 h 4081780"/>
              <a:gd name="connsiteX87" fmla="*/ 1950720 w 3850336"/>
              <a:gd name="connsiteY87" fmla="*/ 3517900 h 4081780"/>
              <a:gd name="connsiteX88" fmla="*/ 1882140 w 3850336"/>
              <a:gd name="connsiteY88" fmla="*/ 3517900 h 4081780"/>
              <a:gd name="connsiteX89" fmla="*/ 1760220 w 3850336"/>
              <a:gd name="connsiteY89" fmla="*/ 3571240 h 4081780"/>
              <a:gd name="connsiteX90" fmla="*/ 1706880 w 3850336"/>
              <a:gd name="connsiteY90" fmla="*/ 3548380 h 4081780"/>
              <a:gd name="connsiteX91" fmla="*/ 1684020 w 3850336"/>
              <a:gd name="connsiteY91" fmla="*/ 3624580 h 4081780"/>
              <a:gd name="connsiteX92" fmla="*/ 1623060 w 3850336"/>
              <a:gd name="connsiteY92" fmla="*/ 3693160 h 4081780"/>
              <a:gd name="connsiteX93" fmla="*/ 1546860 w 3850336"/>
              <a:gd name="connsiteY93" fmla="*/ 3670300 h 4081780"/>
              <a:gd name="connsiteX94" fmla="*/ 1386840 w 3850336"/>
              <a:gd name="connsiteY94" fmla="*/ 3738880 h 4081780"/>
              <a:gd name="connsiteX95" fmla="*/ 1318260 w 3850336"/>
              <a:gd name="connsiteY95" fmla="*/ 3807460 h 4081780"/>
              <a:gd name="connsiteX96" fmla="*/ 1303020 w 3850336"/>
              <a:gd name="connsiteY96" fmla="*/ 3883660 h 4081780"/>
              <a:gd name="connsiteX97" fmla="*/ 1181100 w 3850336"/>
              <a:gd name="connsiteY97" fmla="*/ 3883660 h 4081780"/>
              <a:gd name="connsiteX98" fmla="*/ 1120140 w 3850336"/>
              <a:gd name="connsiteY98" fmla="*/ 3860800 h 4081780"/>
              <a:gd name="connsiteX99" fmla="*/ 1074420 w 3850336"/>
              <a:gd name="connsiteY99" fmla="*/ 3898900 h 4081780"/>
              <a:gd name="connsiteX100" fmla="*/ 1043940 w 3850336"/>
              <a:gd name="connsiteY100" fmla="*/ 4005580 h 4081780"/>
              <a:gd name="connsiteX101" fmla="*/ 952500 w 3850336"/>
              <a:gd name="connsiteY101" fmla="*/ 4081780 h 4081780"/>
              <a:gd name="connsiteX102" fmla="*/ 723900 w 3850336"/>
              <a:gd name="connsiteY102" fmla="*/ 3914140 h 4081780"/>
              <a:gd name="connsiteX103" fmla="*/ 739140 w 3850336"/>
              <a:gd name="connsiteY103" fmla="*/ 3792220 h 4081780"/>
              <a:gd name="connsiteX104" fmla="*/ 708660 w 3850336"/>
              <a:gd name="connsiteY104" fmla="*/ 3685540 h 4081780"/>
              <a:gd name="connsiteX105" fmla="*/ 762000 w 3850336"/>
              <a:gd name="connsiteY105" fmla="*/ 3616960 h 4081780"/>
              <a:gd name="connsiteX106" fmla="*/ 723900 w 3850336"/>
              <a:gd name="connsiteY106" fmla="*/ 3517900 h 4081780"/>
              <a:gd name="connsiteX107" fmla="*/ 601980 w 3850336"/>
              <a:gd name="connsiteY107" fmla="*/ 3510280 h 4081780"/>
              <a:gd name="connsiteX108" fmla="*/ 571500 w 3850336"/>
              <a:gd name="connsiteY108" fmla="*/ 3395980 h 4081780"/>
              <a:gd name="connsiteX109" fmla="*/ 708660 w 3850336"/>
              <a:gd name="connsiteY109" fmla="*/ 3365500 h 4081780"/>
              <a:gd name="connsiteX110" fmla="*/ 693420 w 3850336"/>
              <a:gd name="connsiteY110" fmla="*/ 3281680 h 4081780"/>
              <a:gd name="connsiteX111" fmla="*/ 701040 w 3850336"/>
              <a:gd name="connsiteY111" fmla="*/ 3205480 h 4081780"/>
              <a:gd name="connsiteX112" fmla="*/ 701040 w 3850336"/>
              <a:gd name="connsiteY112" fmla="*/ 3175000 h 4081780"/>
              <a:gd name="connsiteX113" fmla="*/ 624840 w 3850336"/>
              <a:gd name="connsiteY113" fmla="*/ 3098800 h 4081780"/>
              <a:gd name="connsiteX114" fmla="*/ 609600 w 3850336"/>
              <a:gd name="connsiteY114" fmla="*/ 2992120 h 4081780"/>
              <a:gd name="connsiteX115" fmla="*/ 731520 w 3850336"/>
              <a:gd name="connsiteY115" fmla="*/ 2931160 h 4081780"/>
              <a:gd name="connsiteX116" fmla="*/ 769620 w 3850336"/>
              <a:gd name="connsiteY116" fmla="*/ 2885440 h 4081780"/>
              <a:gd name="connsiteX117" fmla="*/ 769620 w 3850336"/>
              <a:gd name="connsiteY117" fmla="*/ 2725420 h 4081780"/>
              <a:gd name="connsiteX118" fmla="*/ 754380 w 3850336"/>
              <a:gd name="connsiteY118" fmla="*/ 2512060 h 4081780"/>
              <a:gd name="connsiteX119" fmla="*/ 701040 w 3850336"/>
              <a:gd name="connsiteY119" fmla="*/ 2435860 h 4081780"/>
              <a:gd name="connsiteX120" fmla="*/ 518160 w 3850336"/>
              <a:gd name="connsiteY120" fmla="*/ 2428240 h 4081780"/>
              <a:gd name="connsiteX121" fmla="*/ 396240 w 3850336"/>
              <a:gd name="connsiteY121" fmla="*/ 2504440 h 4081780"/>
              <a:gd name="connsiteX122" fmla="*/ 281940 w 3850336"/>
              <a:gd name="connsiteY122" fmla="*/ 2443480 h 4081780"/>
              <a:gd name="connsiteX123" fmla="*/ 266700 w 3850336"/>
              <a:gd name="connsiteY123" fmla="*/ 2496820 h 4081780"/>
              <a:gd name="connsiteX124" fmla="*/ 198120 w 3850336"/>
              <a:gd name="connsiteY124" fmla="*/ 2489200 h 4081780"/>
              <a:gd name="connsiteX125" fmla="*/ 144780 w 3850336"/>
              <a:gd name="connsiteY125" fmla="*/ 2420620 h 4081780"/>
              <a:gd name="connsiteX126" fmla="*/ 0 w 3850336"/>
              <a:gd name="connsiteY126" fmla="*/ 2367280 h 4081780"/>
              <a:gd name="connsiteX127" fmla="*/ 15240 w 3850336"/>
              <a:gd name="connsiteY127" fmla="*/ 2009140 h 4081780"/>
              <a:gd name="connsiteX128" fmla="*/ 83820 w 3850336"/>
              <a:gd name="connsiteY128" fmla="*/ 1902460 h 4081780"/>
              <a:gd name="connsiteX129" fmla="*/ 60960 w 3850336"/>
              <a:gd name="connsiteY129" fmla="*/ 1818640 h 4081780"/>
              <a:gd name="connsiteX130" fmla="*/ 83820 w 3850336"/>
              <a:gd name="connsiteY130" fmla="*/ 1757680 h 4081780"/>
              <a:gd name="connsiteX131" fmla="*/ 175260 w 3850336"/>
              <a:gd name="connsiteY131" fmla="*/ 1658620 h 4081780"/>
              <a:gd name="connsiteX132" fmla="*/ 205740 w 3850336"/>
              <a:gd name="connsiteY132" fmla="*/ 1597660 h 4081780"/>
              <a:gd name="connsiteX133" fmla="*/ 358140 w 3850336"/>
              <a:gd name="connsiteY133" fmla="*/ 1567180 h 4081780"/>
              <a:gd name="connsiteX134" fmla="*/ 373380 w 3850336"/>
              <a:gd name="connsiteY134" fmla="*/ 1460500 h 4081780"/>
              <a:gd name="connsiteX135" fmla="*/ 373380 w 3850336"/>
              <a:gd name="connsiteY135" fmla="*/ 1384300 h 4081780"/>
              <a:gd name="connsiteX136" fmla="*/ 495300 w 3850336"/>
              <a:gd name="connsiteY136" fmla="*/ 1338580 h 4081780"/>
              <a:gd name="connsiteX137" fmla="*/ 586740 w 3850336"/>
              <a:gd name="connsiteY137" fmla="*/ 1361440 h 4081780"/>
              <a:gd name="connsiteX138" fmla="*/ 640080 w 3850336"/>
              <a:gd name="connsiteY138" fmla="*/ 1285240 h 4081780"/>
              <a:gd name="connsiteX139" fmla="*/ 886100 w 3850336"/>
              <a:gd name="connsiteY139" fmla="*/ 1210688 h 4081780"/>
              <a:gd name="connsiteX140" fmla="*/ 886460 w 3850336"/>
              <a:gd name="connsiteY140" fmla="*/ 1212850 h 4081780"/>
              <a:gd name="connsiteX141" fmla="*/ 943612 w 3850336"/>
              <a:gd name="connsiteY141" fmla="*/ 1212850 h 4081780"/>
              <a:gd name="connsiteX142" fmla="*/ 981708 w 3850336"/>
              <a:gd name="connsiteY142" fmla="*/ 1136650 h 4081780"/>
              <a:gd name="connsiteX143" fmla="*/ 1019812 w 3850336"/>
              <a:gd name="connsiteY143" fmla="*/ 1130300 h 4081780"/>
              <a:gd name="connsiteX144" fmla="*/ 1146812 w 3850336"/>
              <a:gd name="connsiteY144" fmla="*/ 1174750 h 4081780"/>
              <a:gd name="connsiteX145" fmla="*/ 1191260 w 3850336"/>
              <a:gd name="connsiteY145" fmla="*/ 1174750 h 4081780"/>
              <a:gd name="connsiteX146" fmla="*/ 1223012 w 3850336"/>
              <a:gd name="connsiteY146" fmla="*/ 1117600 h 4081780"/>
              <a:gd name="connsiteX147" fmla="*/ 1261108 w 3850336"/>
              <a:gd name="connsiteY147" fmla="*/ 1111250 h 4081780"/>
              <a:gd name="connsiteX148" fmla="*/ 1311908 w 3850336"/>
              <a:gd name="connsiteY148" fmla="*/ 1035050 h 4081780"/>
              <a:gd name="connsiteX149" fmla="*/ 1292860 w 3850336"/>
              <a:gd name="connsiteY149" fmla="*/ 920750 h 4081780"/>
              <a:gd name="connsiteX150" fmla="*/ 1394460 w 3850336"/>
              <a:gd name="connsiteY150" fmla="*/ 920750 h 4081780"/>
              <a:gd name="connsiteX151" fmla="*/ 1438908 w 3850336"/>
              <a:gd name="connsiteY151" fmla="*/ 869950 h 4081780"/>
              <a:gd name="connsiteX152" fmla="*/ 1553212 w 3850336"/>
              <a:gd name="connsiteY152" fmla="*/ 876300 h 4081780"/>
              <a:gd name="connsiteX153" fmla="*/ 1591308 w 3850336"/>
              <a:gd name="connsiteY153" fmla="*/ 863600 h 4081780"/>
              <a:gd name="connsiteX154" fmla="*/ 1604012 w 3850336"/>
              <a:gd name="connsiteY154" fmla="*/ 800100 h 4081780"/>
              <a:gd name="connsiteX155" fmla="*/ 1584960 w 3850336"/>
              <a:gd name="connsiteY155" fmla="*/ 685800 h 4081780"/>
              <a:gd name="connsiteX156" fmla="*/ 1616708 w 3850336"/>
              <a:gd name="connsiteY156" fmla="*/ 647700 h 4081780"/>
              <a:gd name="connsiteX157" fmla="*/ 1680212 w 3850336"/>
              <a:gd name="connsiteY157" fmla="*/ 628650 h 4081780"/>
              <a:gd name="connsiteX158" fmla="*/ 1769108 w 3850336"/>
              <a:gd name="connsiteY158" fmla="*/ 641350 h 4081780"/>
              <a:gd name="connsiteX159" fmla="*/ 1769108 w 3850336"/>
              <a:gd name="connsiteY159" fmla="*/ 508000 h 4081780"/>
              <a:gd name="connsiteX160" fmla="*/ 1718308 w 3850336"/>
              <a:gd name="connsiteY160" fmla="*/ 457200 h 4081780"/>
              <a:gd name="connsiteX161" fmla="*/ 1724660 w 3850336"/>
              <a:gd name="connsiteY161" fmla="*/ 317500 h 4081780"/>
              <a:gd name="connsiteX162" fmla="*/ 1762760 w 3850336"/>
              <a:gd name="connsiteY162" fmla="*/ 285750 h 4081780"/>
              <a:gd name="connsiteX163" fmla="*/ 1927860 w 3850336"/>
              <a:gd name="connsiteY163" fmla="*/ 273050 h 4081780"/>
              <a:gd name="connsiteX164" fmla="*/ 2099308 w 3850336"/>
              <a:gd name="connsiteY164" fmla="*/ 165100 h 4081780"/>
              <a:gd name="connsiteX165" fmla="*/ 2105660 w 3850336"/>
              <a:gd name="connsiteY165" fmla="*/ 44450 h 408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3850336" h="4081780">
                <a:moveTo>
                  <a:pt x="2137412" y="0"/>
                </a:moveTo>
                <a:lnTo>
                  <a:pt x="2194560" y="38100"/>
                </a:lnTo>
                <a:lnTo>
                  <a:pt x="2251708" y="107950"/>
                </a:lnTo>
                <a:lnTo>
                  <a:pt x="2302508" y="190500"/>
                </a:lnTo>
                <a:lnTo>
                  <a:pt x="2359660" y="203200"/>
                </a:lnTo>
                <a:lnTo>
                  <a:pt x="2366012" y="311150"/>
                </a:lnTo>
                <a:lnTo>
                  <a:pt x="2397760" y="349250"/>
                </a:lnTo>
                <a:lnTo>
                  <a:pt x="2454908" y="374650"/>
                </a:lnTo>
                <a:lnTo>
                  <a:pt x="2499360" y="368300"/>
                </a:lnTo>
                <a:lnTo>
                  <a:pt x="2579400" y="379506"/>
                </a:lnTo>
                <a:lnTo>
                  <a:pt x="2537460" y="439420"/>
                </a:lnTo>
                <a:lnTo>
                  <a:pt x="2540756" y="458888"/>
                </a:lnTo>
                <a:lnTo>
                  <a:pt x="2569212" y="482600"/>
                </a:lnTo>
                <a:lnTo>
                  <a:pt x="2664460" y="457200"/>
                </a:lnTo>
                <a:lnTo>
                  <a:pt x="2867660" y="495300"/>
                </a:lnTo>
                <a:lnTo>
                  <a:pt x="2969260" y="527050"/>
                </a:lnTo>
                <a:lnTo>
                  <a:pt x="3001012" y="552450"/>
                </a:lnTo>
                <a:lnTo>
                  <a:pt x="3013708" y="546102"/>
                </a:lnTo>
                <a:lnTo>
                  <a:pt x="3013708" y="596900"/>
                </a:lnTo>
                <a:lnTo>
                  <a:pt x="2969260" y="615950"/>
                </a:lnTo>
                <a:lnTo>
                  <a:pt x="2956560" y="660400"/>
                </a:lnTo>
                <a:lnTo>
                  <a:pt x="2924812" y="666750"/>
                </a:lnTo>
                <a:lnTo>
                  <a:pt x="2912108" y="781050"/>
                </a:lnTo>
                <a:lnTo>
                  <a:pt x="2981960" y="844550"/>
                </a:lnTo>
                <a:lnTo>
                  <a:pt x="3026412" y="850900"/>
                </a:lnTo>
                <a:lnTo>
                  <a:pt x="3070860" y="901700"/>
                </a:lnTo>
                <a:lnTo>
                  <a:pt x="2981960" y="1022350"/>
                </a:lnTo>
                <a:lnTo>
                  <a:pt x="2905760" y="1092200"/>
                </a:lnTo>
                <a:lnTo>
                  <a:pt x="2905760" y="1130300"/>
                </a:lnTo>
                <a:lnTo>
                  <a:pt x="2969260" y="1206500"/>
                </a:lnTo>
                <a:lnTo>
                  <a:pt x="2931160" y="1289050"/>
                </a:lnTo>
                <a:lnTo>
                  <a:pt x="2848612" y="1403350"/>
                </a:lnTo>
                <a:lnTo>
                  <a:pt x="2874012" y="1454150"/>
                </a:lnTo>
                <a:lnTo>
                  <a:pt x="2835908" y="1530350"/>
                </a:lnTo>
                <a:lnTo>
                  <a:pt x="2861308" y="1631950"/>
                </a:lnTo>
                <a:lnTo>
                  <a:pt x="2931160" y="1695450"/>
                </a:lnTo>
                <a:lnTo>
                  <a:pt x="3013708" y="1701800"/>
                </a:lnTo>
                <a:lnTo>
                  <a:pt x="3051812" y="1720850"/>
                </a:lnTo>
                <a:lnTo>
                  <a:pt x="3102612" y="1720850"/>
                </a:lnTo>
                <a:lnTo>
                  <a:pt x="3134360" y="1746250"/>
                </a:lnTo>
                <a:lnTo>
                  <a:pt x="3197860" y="1701800"/>
                </a:lnTo>
                <a:lnTo>
                  <a:pt x="3261360" y="1720850"/>
                </a:lnTo>
                <a:lnTo>
                  <a:pt x="3312160" y="1822450"/>
                </a:lnTo>
                <a:lnTo>
                  <a:pt x="3255012" y="1924050"/>
                </a:lnTo>
                <a:lnTo>
                  <a:pt x="3172460" y="1924050"/>
                </a:lnTo>
                <a:lnTo>
                  <a:pt x="3166108" y="2025650"/>
                </a:lnTo>
                <a:lnTo>
                  <a:pt x="3102612" y="2127250"/>
                </a:lnTo>
                <a:lnTo>
                  <a:pt x="3166108" y="2209800"/>
                </a:lnTo>
                <a:lnTo>
                  <a:pt x="3153412" y="2260600"/>
                </a:lnTo>
                <a:lnTo>
                  <a:pt x="3083560" y="2279650"/>
                </a:lnTo>
                <a:lnTo>
                  <a:pt x="3077212" y="2317750"/>
                </a:lnTo>
                <a:lnTo>
                  <a:pt x="2956560" y="2501900"/>
                </a:lnTo>
                <a:lnTo>
                  <a:pt x="2943860" y="2622550"/>
                </a:lnTo>
                <a:lnTo>
                  <a:pt x="3039108" y="2724150"/>
                </a:lnTo>
                <a:lnTo>
                  <a:pt x="3102612" y="2736850"/>
                </a:lnTo>
                <a:lnTo>
                  <a:pt x="3115308" y="2768600"/>
                </a:lnTo>
                <a:lnTo>
                  <a:pt x="3096260" y="2813050"/>
                </a:lnTo>
                <a:lnTo>
                  <a:pt x="3255012" y="2984500"/>
                </a:lnTo>
                <a:lnTo>
                  <a:pt x="3369308" y="2984500"/>
                </a:lnTo>
                <a:lnTo>
                  <a:pt x="3451860" y="2952750"/>
                </a:lnTo>
                <a:lnTo>
                  <a:pt x="3528060" y="2965450"/>
                </a:lnTo>
                <a:lnTo>
                  <a:pt x="3553460" y="2990850"/>
                </a:lnTo>
                <a:lnTo>
                  <a:pt x="3693160" y="2997200"/>
                </a:lnTo>
                <a:lnTo>
                  <a:pt x="3705860" y="2984500"/>
                </a:lnTo>
                <a:lnTo>
                  <a:pt x="3775708" y="2978150"/>
                </a:lnTo>
                <a:lnTo>
                  <a:pt x="3769360" y="3054350"/>
                </a:lnTo>
                <a:lnTo>
                  <a:pt x="3839212" y="3168650"/>
                </a:lnTo>
                <a:lnTo>
                  <a:pt x="3845560" y="3213100"/>
                </a:lnTo>
                <a:lnTo>
                  <a:pt x="3850336" y="3216008"/>
                </a:lnTo>
                <a:lnTo>
                  <a:pt x="3802380" y="3274060"/>
                </a:lnTo>
                <a:lnTo>
                  <a:pt x="3741420" y="3296920"/>
                </a:lnTo>
                <a:lnTo>
                  <a:pt x="3672840" y="3251200"/>
                </a:lnTo>
                <a:lnTo>
                  <a:pt x="3627120" y="3235960"/>
                </a:lnTo>
                <a:lnTo>
                  <a:pt x="3421380" y="3289300"/>
                </a:lnTo>
                <a:lnTo>
                  <a:pt x="3360420" y="3281680"/>
                </a:lnTo>
                <a:lnTo>
                  <a:pt x="3329940" y="3304540"/>
                </a:lnTo>
                <a:lnTo>
                  <a:pt x="3223260" y="3304540"/>
                </a:lnTo>
                <a:lnTo>
                  <a:pt x="3032760" y="3152140"/>
                </a:lnTo>
                <a:lnTo>
                  <a:pt x="2903220" y="3068320"/>
                </a:lnTo>
                <a:lnTo>
                  <a:pt x="2796540" y="3114040"/>
                </a:lnTo>
                <a:lnTo>
                  <a:pt x="2606040" y="3091180"/>
                </a:lnTo>
                <a:lnTo>
                  <a:pt x="2529840" y="3060700"/>
                </a:lnTo>
                <a:lnTo>
                  <a:pt x="2339340" y="2961640"/>
                </a:lnTo>
                <a:lnTo>
                  <a:pt x="2217420" y="2969260"/>
                </a:lnTo>
                <a:lnTo>
                  <a:pt x="2004060" y="3304540"/>
                </a:lnTo>
                <a:lnTo>
                  <a:pt x="2004060" y="3456940"/>
                </a:lnTo>
                <a:lnTo>
                  <a:pt x="1958340" y="3456940"/>
                </a:lnTo>
                <a:lnTo>
                  <a:pt x="1950720" y="3517900"/>
                </a:lnTo>
                <a:lnTo>
                  <a:pt x="1882140" y="3517900"/>
                </a:lnTo>
                <a:lnTo>
                  <a:pt x="1760220" y="3571240"/>
                </a:lnTo>
                <a:lnTo>
                  <a:pt x="1706880" y="3548380"/>
                </a:lnTo>
                <a:lnTo>
                  <a:pt x="1684020" y="3624580"/>
                </a:lnTo>
                <a:lnTo>
                  <a:pt x="1623060" y="3693160"/>
                </a:lnTo>
                <a:lnTo>
                  <a:pt x="1546860" y="3670300"/>
                </a:lnTo>
                <a:lnTo>
                  <a:pt x="1386840" y="3738880"/>
                </a:lnTo>
                <a:lnTo>
                  <a:pt x="1318260" y="3807460"/>
                </a:lnTo>
                <a:lnTo>
                  <a:pt x="1303020" y="3883660"/>
                </a:lnTo>
                <a:lnTo>
                  <a:pt x="1181100" y="3883660"/>
                </a:lnTo>
                <a:lnTo>
                  <a:pt x="1120140" y="3860800"/>
                </a:lnTo>
                <a:lnTo>
                  <a:pt x="1074420" y="3898900"/>
                </a:lnTo>
                <a:lnTo>
                  <a:pt x="1043940" y="4005580"/>
                </a:lnTo>
                <a:lnTo>
                  <a:pt x="952500" y="4081780"/>
                </a:lnTo>
                <a:lnTo>
                  <a:pt x="723900" y="3914140"/>
                </a:lnTo>
                <a:lnTo>
                  <a:pt x="739140" y="3792220"/>
                </a:lnTo>
                <a:lnTo>
                  <a:pt x="708660" y="3685540"/>
                </a:lnTo>
                <a:lnTo>
                  <a:pt x="762000" y="3616960"/>
                </a:lnTo>
                <a:lnTo>
                  <a:pt x="723900" y="3517900"/>
                </a:lnTo>
                <a:lnTo>
                  <a:pt x="601980" y="3510280"/>
                </a:lnTo>
                <a:lnTo>
                  <a:pt x="571500" y="3395980"/>
                </a:lnTo>
                <a:lnTo>
                  <a:pt x="708660" y="3365500"/>
                </a:lnTo>
                <a:lnTo>
                  <a:pt x="693420" y="3281680"/>
                </a:lnTo>
                <a:lnTo>
                  <a:pt x="701040" y="3205480"/>
                </a:lnTo>
                <a:lnTo>
                  <a:pt x="701040" y="3175000"/>
                </a:lnTo>
                <a:lnTo>
                  <a:pt x="624840" y="3098800"/>
                </a:lnTo>
                <a:lnTo>
                  <a:pt x="609600" y="2992120"/>
                </a:lnTo>
                <a:lnTo>
                  <a:pt x="731520" y="2931160"/>
                </a:lnTo>
                <a:lnTo>
                  <a:pt x="769620" y="2885440"/>
                </a:lnTo>
                <a:lnTo>
                  <a:pt x="769620" y="2725420"/>
                </a:lnTo>
                <a:lnTo>
                  <a:pt x="754380" y="2512060"/>
                </a:lnTo>
                <a:lnTo>
                  <a:pt x="701040" y="2435860"/>
                </a:lnTo>
                <a:lnTo>
                  <a:pt x="518160" y="2428240"/>
                </a:lnTo>
                <a:lnTo>
                  <a:pt x="396240" y="2504440"/>
                </a:lnTo>
                <a:lnTo>
                  <a:pt x="281940" y="2443480"/>
                </a:lnTo>
                <a:lnTo>
                  <a:pt x="266700" y="2496820"/>
                </a:lnTo>
                <a:lnTo>
                  <a:pt x="198120" y="2489200"/>
                </a:lnTo>
                <a:lnTo>
                  <a:pt x="144780" y="2420620"/>
                </a:lnTo>
                <a:lnTo>
                  <a:pt x="0" y="2367280"/>
                </a:lnTo>
                <a:lnTo>
                  <a:pt x="15240" y="2009140"/>
                </a:lnTo>
                <a:lnTo>
                  <a:pt x="83820" y="1902460"/>
                </a:lnTo>
                <a:lnTo>
                  <a:pt x="60960" y="1818640"/>
                </a:lnTo>
                <a:lnTo>
                  <a:pt x="83820" y="1757680"/>
                </a:lnTo>
                <a:lnTo>
                  <a:pt x="175260" y="1658620"/>
                </a:lnTo>
                <a:lnTo>
                  <a:pt x="205740" y="1597660"/>
                </a:lnTo>
                <a:lnTo>
                  <a:pt x="358140" y="1567180"/>
                </a:lnTo>
                <a:lnTo>
                  <a:pt x="373380" y="1460500"/>
                </a:lnTo>
                <a:lnTo>
                  <a:pt x="373380" y="1384300"/>
                </a:lnTo>
                <a:lnTo>
                  <a:pt x="495300" y="1338580"/>
                </a:lnTo>
                <a:lnTo>
                  <a:pt x="586740" y="1361440"/>
                </a:lnTo>
                <a:lnTo>
                  <a:pt x="640080" y="1285240"/>
                </a:lnTo>
                <a:lnTo>
                  <a:pt x="886100" y="1210688"/>
                </a:lnTo>
                <a:lnTo>
                  <a:pt x="886460" y="1212850"/>
                </a:lnTo>
                <a:lnTo>
                  <a:pt x="943612" y="1212850"/>
                </a:lnTo>
                <a:lnTo>
                  <a:pt x="981708" y="1136650"/>
                </a:lnTo>
                <a:lnTo>
                  <a:pt x="1019812" y="1130300"/>
                </a:lnTo>
                <a:lnTo>
                  <a:pt x="1146812" y="1174750"/>
                </a:lnTo>
                <a:lnTo>
                  <a:pt x="1191260" y="1174750"/>
                </a:lnTo>
                <a:lnTo>
                  <a:pt x="1223012" y="1117600"/>
                </a:lnTo>
                <a:lnTo>
                  <a:pt x="1261108" y="1111250"/>
                </a:lnTo>
                <a:lnTo>
                  <a:pt x="1311908" y="1035050"/>
                </a:lnTo>
                <a:lnTo>
                  <a:pt x="1292860" y="920750"/>
                </a:lnTo>
                <a:lnTo>
                  <a:pt x="1394460" y="920750"/>
                </a:lnTo>
                <a:lnTo>
                  <a:pt x="1438908" y="869950"/>
                </a:lnTo>
                <a:lnTo>
                  <a:pt x="1553212" y="876300"/>
                </a:lnTo>
                <a:lnTo>
                  <a:pt x="1591308" y="863600"/>
                </a:lnTo>
                <a:lnTo>
                  <a:pt x="1604012" y="800100"/>
                </a:lnTo>
                <a:lnTo>
                  <a:pt x="1584960" y="685800"/>
                </a:lnTo>
                <a:lnTo>
                  <a:pt x="1616708" y="647700"/>
                </a:lnTo>
                <a:lnTo>
                  <a:pt x="1680212" y="628650"/>
                </a:lnTo>
                <a:lnTo>
                  <a:pt x="1769108" y="641350"/>
                </a:lnTo>
                <a:lnTo>
                  <a:pt x="1769108" y="508000"/>
                </a:lnTo>
                <a:lnTo>
                  <a:pt x="1718308" y="457200"/>
                </a:lnTo>
                <a:lnTo>
                  <a:pt x="1724660" y="317500"/>
                </a:lnTo>
                <a:lnTo>
                  <a:pt x="1762760" y="285750"/>
                </a:lnTo>
                <a:lnTo>
                  <a:pt x="1927860" y="273050"/>
                </a:lnTo>
                <a:lnTo>
                  <a:pt x="2099308" y="165100"/>
                </a:lnTo>
                <a:lnTo>
                  <a:pt x="2105660" y="4445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78" name="正方形/長方形 1477">
            <a:extLst>
              <a:ext uri="{FF2B5EF4-FFF2-40B4-BE49-F238E27FC236}">
                <a16:creationId xmlns:a16="http://schemas.microsoft.com/office/drawing/2014/main" id="{3757ECA5-E7A2-4722-BB5B-1DFCCE45D178}"/>
              </a:ext>
            </a:extLst>
          </p:cNvPr>
          <p:cNvSpPr/>
          <p:nvPr/>
        </p:nvSpPr>
        <p:spPr>
          <a:xfrm>
            <a:off x="13978435" y="4290902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山　形</a:t>
            </a:r>
          </a:p>
        </p:txBody>
      </p:sp>
      <p:sp>
        <p:nvSpPr>
          <p:cNvPr id="1479" name="正方形/長方形 1478">
            <a:extLst>
              <a:ext uri="{FF2B5EF4-FFF2-40B4-BE49-F238E27FC236}">
                <a16:creationId xmlns:a16="http://schemas.microsoft.com/office/drawing/2014/main" id="{574874DE-11D5-468D-BBD8-59237D161621}"/>
              </a:ext>
            </a:extLst>
          </p:cNvPr>
          <p:cNvSpPr/>
          <p:nvPr/>
        </p:nvSpPr>
        <p:spPr>
          <a:xfrm>
            <a:off x="11631313" y="1230098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群　馬</a:t>
            </a:r>
          </a:p>
        </p:txBody>
      </p:sp>
      <p:sp>
        <p:nvSpPr>
          <p:cNvPr id="1480" name="正方形/長方形 1479">
            <a:extLst>
              <a:ext uri="{FF2B5EF4-FFF2-40B4-BE49-F238E27FC236}">
                <a16:creationId xmlns:a16="http://schemas.microsoft.com/office/drawing/2014/main" id="{8C4397F5-BA45-4C2E-B55B-4D9A6713A811}"/>
              </a:ext>
            </a:extLst>
          </p:cNvPr>
          <p:cNvSpPr/>
          <p:nvPr/>
        </p:nvSpPr>
        <p:spPr>
          <a:xfrm>
            <a:off x="13657274" y="912141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福　島</a:t>
            </a:r>
          </a:p>
        </p:txBody>
      </p:sp>
      <p:sp>
        <p:nvSpPr>
          <p:cNvPr id="1481" name="正方形/長方形 1480">
            <a:extLst>
              <a:ext uri="{FF2B5EF4-FFF2-40B4-BE49-F238E27FC236}">
                <a16:creationId xmlns:a16="http://schemas.microsoft.com/office/drawing/2014/main" id="{26D1067A-CFB8-4A34-8A4A-811BD1F6D2F2}"/>
              </a:ext>
            </a:extLst>
          </p:cNvPr>
          <p:cNvSpPr/>
          <p:nvPr/>
        </p:nvSpPr>
        <p:spPr>
          <a:xfrm>
            <a:off x="5775436" y="14970808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岐　阜</a:t>
            </a:r>
          </a:p>
        </p:txBody>
      </p:sp>
      <p:sp>
        <p:nvSpPr>
          <p:cNvPr id="1482" name="正方形/長方形 1481">
            <a:extLst>
              <a:ext uri="{FF2B5EF4-FFF2-40B4-BE49-F238E27FC236}">
                <a16:creationId xmlns:a16="http://schemas.microsoft.com/office/drawing/2014/main" id="{6096AA73-0096-4305-B219-731DF664E051}"/>
              </a:ext>
            </a:extLst>
          </p:cNvPr>
          <p:cNvSpPr/>
          <p:nvPr/>
        </p:nvSpPr>
        <p:spPr>
          <a:xfrm>
            <a:off x="2946400" y="1653386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滋　賀</a:t>
            </a:r>
          </a:p>
        </p:txBody>
      </p:sp>
      <p:sp>
        <p:nvSpPr>
          <p:cNvPr id="1483" name="正方形/長方形 1482">
            <a:extLst>
              <a:ext uri="{FF2B5EF4-FFF2-40B4-BE49-F238E27FC236}">
                <a16:creationId xmlns:a16="http://schemas.microsoft.com/office/drawing/2014/main" id="{B20F4B09-934E-4801-ABCC-8594CCDB9C63}"/>
              </a:ext>
            </a:extLst>
          </p:cNvPr>
          <p:cNvSpPr/>
          <p:nvPr/>
        </p:nvSpPr>
        <p:spPr>
          <a:xfrm>
            <a:off x="404189" y="16609872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京　都</a:t>
            </a:r>
          </a:p>
        </p:txBody>
      </p:sp>
      <p:sp>
        <p:nvSpPr>
          <p:cNvPr id="1484" name="正方形/長方形 1483">
            <a:extLst>
              <a:ext uri="{FF2B5EF4-FFF2-40B4-BE49-F238E27FC236}">
                <a16:creationId xmlns:a16="http://schemas.microsoft.com/office/drawing/2014/main" id="{5B202DBB-7BD2-4DAA-823C-5C7D810F597F}"/>
              </a:ext>
            </a:extLst>
          </p:cNvPr>
          <p:cNvSpPr/>
          <p:nvPr/>
        </p:nvSpPr>
        <p:spPr>
          <a:xfrm>
            <a:off x="8566259" y="1372303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　野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34DB69B8-0E6A-4C61-9824-9C9D13B465F6}"/>
              </a:ext>
            </a:extLst>
          </p:cNvPr>
          <p:cNvGrpSpPr/>
          <p:nvPr/>
        </p:nvGrpSpPr>
        <p:grpSpPr>
          <a:xfrm>
            <a:off x="1225438" y="13284798"/>
            <a:ext cx="4213860" cy="3589020"/>
            <a:chOff x="28361640" y="26167080"/>
            <a:chExt cx="4213860" cy="3589020"/>
          </a:xfrm>
        </p:grpSpPr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A8DC3922-D7BE-453A-AE33-3043215E479F}"/>
                </a:ext>
              </a:extLst>
            </p:cNvPr>
            <p:cNvGrpSpPr/>
            <p:nvPr/>
          </p:nvGrpSpPr>
          <p:grpSpPr>
            <a:xfrm>
              <a:off x="28361640" y="26167080"/>
              <a:ext cx="4213860" cy="3589020"/>
              <a:chOff x="28361640" y="26167080"/>
              <a:chExt cx="4213860" cy="3589020"/>
            </a:xfrm>
          </p:grpSpPr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02E1AA2C-87F1-4EA5-8AFC-DE4A59E57F5E}"/>
                  </a:ext>
                </a:extLst>
              </p:cNvPr>
              <p:cNvGrpSpPr/>
              <p:nvPr/>
            </p:nvGrpSpPr>
            <p:grpSpPr>
              <a:xfrm>
                <a:off x="28361640" y="26167080"/>
                <a:ext cx="4213860" cy="3589020"/>
                <a:chOff x="28361640" y="26167080"/>
                <a:chExt cx="4213860" cy="3589020"/>
              </a:xfrm>
            </p:grpSpPr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D8341E4E-FA21-4D7B-81C4-ECE8F05D7E90}"/>
                    </a:ext>
                  </a:extLst>
                </p:cNvPr>
                <p:cNvSpPr/>
                <p:nvPr/>
              </p:nvSpPr>
              <p:spPr>
                <a:xfrm>
                  <a:off x="30556200" y="26167080"/>
                  <a:ext cx="526330" cy="433070"/>
                </a:xfrm>
                <a:custGeom>
                  <a:avLst/>
                  <a:gdLst>
                    <a:gd name="connsiteX0" fmla="*/ 266700 w 526330"/>
                    <a:gd name="connsiteY0" fmla="*/ 0 h 433070"/>
                    <a:gd name="connsiteX1" fmla="*/ 270430 w 526330"/>
                    <a:gd name="connsiteY1" fmla="*/ 236 h 433070"/>
                    <a:gd name="connsiteX2" fmla="*/ 342900 w 526330"/>
                    <a:gd name="connsiteY2" fmla="*/ 99060 h 433070"/>
                    <a:gd name="connsiteX3" fmla="*/ 396240 w 526330"/>
                    <a:gd name="connsiteY3" fmla="*/ 144780 h 433070"/>
                    <a:gd name="connsiteX4" fmla="*/ 487680 w 526330"/>
                    <a:gd name="connsiteY4" fmla="*/ 236220 h 433070"/>
                    <a:gd name="connsiteX5" fmla="*/ 525780 w 526330"/>
                    <a:gd name="connsiteY5" fmla="*/ 358140 h 433070"/>
                    <a:gd name="connsiteX6" fmla="*/ 526330 w 526330"/>
                    <a:gd name="connsiteY6" fmla="*/ 360616 h 433070"/>
                    <a:gd name="connsiteX7" fmla="*/ 419100 w 526330"/>
                    <a:gd name="connsiteY7" fmla="*/ 433070 h 433070"/>
                    <a:gd name="connsiteX8" fmla="*/ 228600 w 526330"/>
                    <a:gd name="connsiteY8" fmla="*/ 407670 h 433070"/>
                    <a:gd name="connsiteX9" fmla="*/ 184150 w 526330"/>
                    <a:gd name="connsiteY9" fmla="*/ 363220 h 433070"/>
                    <a:gd name="connsiteX10" fmla="*/ 158750 w 526330"/>
                    <a:gd name="connsiteY10" fmla="*/ 388620 h 433070"/>
                    <a:gd name="connsiteX11" fmla="*/ 44450 w 526330"/>
                    <a:gd name="connsiteY11" fmla="*/ 375920 h 433070"/>
                    <a:gd name="connsiteX12" fmla="*/ 0 w 526330"/>
                    <a:gd name="connsiteY12" fmla="*/ 325120 h 433070"/>
                    <a:gd name="connsiteX13" fmla="*/ 44450 w 526330"/>
                    <a:gd name="connsiteY13" fmla="*/ 261620 h 433070"/>
                    <a:gd name="connsiteX14" fmla="*/ 95250 w 526330"/>
                    <a:gd name="connsiteY14" fmla="*/ 198120 h 433070"/>
                    <a:gd name="connsiteX15" fmla="*/ 31750 w 526330"/>
                    <a:gd name="connsiteY15" fmla="*/ 191770 h 433070"/>
                    <a:gd name="connsiteX16" fmla="*/ 3882 w 526330"/>
                    <a:gd name="connsiteY16" fmla="*/ 162354 h 433070"/>
                    <a:gd name="connsiteX17" fmla="*/ 68580 w 526330"/>
                    <a:gd name="connsiteY17" fmla="*/ 152400 h 433070"/>
                    <a:gd name="connsiteX18" fmla="*/ 266700 w 526330"/>
                    <a:gd name="connsiteY18" fmla="*/ 0 h 433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6330" h="433070">
                      <a:moveTo>
                        <a:pt x="266700" y="0"/>
                      </a:moveTo>
                      <a:lnTo>
                        <a:pt x="270430" y="236"/>
                      </a:lnTo>
                      <a:lnTo>
                        <a:pt x="342900" y="99060"/>
                      </a:lnTo>
                      <a:lnTo>
                        <a:pt x="396240" y="144780"/>
                      </a:lnTo>
                      <a:lnTo>
                        <a:pt x="487680" y="236220"/>
                      </a:lnTo>
                      <a:lnTo>
                        <a:pt x="525780" y="358140"/>
                      </a:lnTo>
                      <a:lnTo>
                        <a:pt x="526330" y="360616"/>
                      </a:lnTo>
                      <a:lnTo>
                        <a:pt x="419100" y="433070"/>
                      </a:lnTo>
                      <a:lnTo>
                        <a:pt x="228600" y="407670"/>
                      </a:lnTo>
                      <a:lnTo>
                        <a:pt x="184150" y="363220"/>
                      </a:lnTo>
                      <a:lnTo>
                        <a:pt x="158750" y="388620"/>
                      </a:lnTo>
                      <a:lnTo>
                        <a:pt x="44450" y="375920"/>
                      </a:lnTo>
                      <a:lnTo>
                        <a:pt x="0" y="325120"/>
                      </a:lnTo>
                      <a:lnTo>
                        <a:pt x="44450" y="261620"/>
                      </a:lnTo>
                      <a:lnTo>
                        <a:pt x="95250" y="198120"/>
                      </a:lnTo>
                      <a:lnTo>
                        <a:pt x="31750" y="191770"/>
                      </a:lnTo>
                      <a:lnTo>
                        <a:pt x="3882" y="162354"/>
                      </a:lnTo>
                      <a:lnTo>
                        <a:pt x="68580" y="152400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053EAA42-E5AF-4499-AF90-A3AC0D4EC639}"/>
                    </a:ext>
                  </a:extLst>
                </p:cNvPr>
                <p:cNvSpPr/>
                <p:nvPr/>
              </p:nvSpPr>
              <p:spPr>
                <a:xfrm>
                  <a:off x="31222950" y="26692860"/>
                  <a:ext cx="845216" cy="561340"/>
                </a:xfrm>
                <a:custGeom>
                  <a:avLst/>
                  <a:gdLst>
                    <a:gd name="connsiteX0" fmla="*/ 293370 w 845216"/>
                    <a:gd name="connsiteY0" fmla="*/ 0 h 561340"/>
                    <a:gd name="connsiteX1" fmla="*/ 346710 w 845216"/>
                    <a:gd name="connsiteY1" fmla="*/ 30480 h 561340"/>
                    <a:gd name="connsiteX2" fmla="*/ 430530 w 845216"/>
                    <a:gd name="connsiteY2" fmla="*/ 53340 h 561340"/>
                    <a:gd name="connsiteX3" fmla="*/ 461010 w 845216"/>
                    <a:gd name="connsiteY3" fmla="*/ 7620 h 561340"/>
                    <a:gd name="connsiteX4" fmla="*/ 529590 w 845216"/>
                    <a:gd name="connsiteY4" fmla="*/ 7620 h 561340"/>
                    <a:gd name="connsiteX5" fmla="*/ 659130 w 845216"/>
                    <a:gd name="connsiteY5" fmla="*/ 121920 h 561340"/>
                    <a:gd name="connsiteX6" fmla="*/ 712470 w 845216"/>
                    <a:gd name="connsiteY6" fmla="*/ 198120 h 561340"/>
                    <a:gd name="connsiteX7" fmla="*/ 788670 w 845216"/>
                    <a:gd name="connsiteY7" fmla="*/ 220980 h 561340"/>
                    <a:gd name="connsiteX8" fmla="*/ 842010 w 845216"/>
                    <a:gd name="connsiteY8" fmla="*/ 335280 h 561340"/>
                    <a:gd name="connsiteX9" fmla="*/ 845216 w 845216"/>
                    <a:gd name="connsiteY9" fmla="*/ 334568 h 561340"/>
                    <a:gd name="connsiteX10" fmla="*/ 730250 w 845216"/>
                    <a:gd name="connsiteY10" fmla="*/ 440690 h 561340"/>
                    <a:gd name="connsiteX11" fmla="*/ 609600 w 845216"/>
                    <a:gd name="connsiteY11" fmla="*/ 447040 h 561340"/>
                    <a:gd name="connsiteX12" fmla="*/ 539750 w 845216"/>
                    <a:gd name="connsiteY12" fmla="*/ 510540 h 561340"/>
                    <a:gd name="connsiteX13" fmla="*/ 527050 w 845216"/>
                    <a:gd name="connsiteY13" fmla="*/ 561340 h 561340"/>
                    <a:gd name="connsiteX14" fmla="*/ 476250 w 845216"/>
                    <a:gd name="connsiteY14" fmla="*/ 561340 h 561340"/>
                    <a:gd name="connsiteX15" fmla="*/ 431800 w 845216"/>
                    <a:gd name="connsiteY15" fmla="*/ 504190 h 561340"/>
                    <a:gd name="connsiteX16" fmla="*/ 273050 w 845216"/>
                    <a:gd name="connsiteY16" fmla="*/ 491490 h 561340"/>
                    <a:gd name="connsiteX17" fmla="*/ 196850 w 845216"/>
                    <a:gd name="connsiteY17" fmla="*/ 535940 h 561340"/>
                    <a:gd name="connsiteX18" fmla="*/ 171450 w 845216"/>
                    <a:gd name="connsiteY18" fmla="*/ 459740 h 561340"/>
                    <a:gd name="connsiteX19" fmla="*/ 146050 w 845216"/>
                    <a:gd name="connsiteY19" fmla="*/ 447040 h 561340"/>
                    <a:gd name="connsiteX20" fmla="*/ 127000 w 845216"/>
                    <a:gd name="connsiteY20" fmla="*/ 288290 h 561340"/>
                    <a:gd name="connsiteX21" fmla="*/ 0 w 845216"/>
                    <a:gd name="connsiteY21" fmla="*/ 256540 h 561340"/>
                    <a:gd name="connsiteX22" fmla="*/ 69850 w 845216"/>
                    <a:gd name="connsiteY22" fmla="*/ 205740 h 561340"/>
                    <a:gd name="connsiteX23" fmla="*/ 50800 w 845216"/>
                    <a:gd name="connsiteY23" fmla="*/ 104140 h 561340"/>
                    <a:gd name="connsiteX24" fmla="*/ 184150 w 845216"/>
                    <a:gd name="connsiteY24" fmla="*/ 72390 h 561340"/>
                    <a:gd name="connsiteX25" fmla="*/ 187326 w 845216"/>
                    <a:gd name="connsiteY25" fmla="*/ 63924 h 561340"/>
                    <a:gd name="connsiteX26" fmla="*/ 217170 w 845216"/>
                    <a:gd name="connsiteY26" fmla="*/ 83820 h 561340"/>
                    <a:gd name="connsiteX27" fmla="*/ 293370 w 845216"/>
                    <a:gd name="connsiteY27" fmla="*/ 0 h 561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5216" h="561340">
                      <a:moveTo>
                        <a:pt x="293370" y="0"/>
                      </a:moveTo>
                      <a:lnTo>
                        <a:pt x="346710" y="30480"/>
                      </a:lnTo>
                      <a:lnTo>
                        <a:pt x="430530" y="53340"/>
                      </a:lnTo>
                      <a:lnTo>
                        <a:pt x="461010" y="7620"/>
                      </a:lnTo>
                      <a:lnTo>
                        <a:pt x="529590" y="7620"/>
                      </a:lnTo>
                      <a:lnTo>
                        <a:pt x="659130" y="121920"/>
                      </a:lnTo>
                      <a:lnTo>
                        <a:pt x="712470" y="198120"/>
                      </a:lnTo>
                      <a:lnTo>
                        <a:pt x="788670" y="220980"/>
                      </a:lnTo>
                      <a:lnTo>
                        <a:pt x="842010" y="335280"/>
                      </a:lnTo>
                      <a:lnTo>
                        <a:pt x="845216" y="334568"/>
                      </a:lnTo>
                      <a:lnTo>
                        <a:pt x="730250" y="440690"/>
                      </a:lnTo>
                      <a:lnTo>
                        <a:pt x="609600" y="447040"/>
                      </a:lnTo>
                      <a:lnTo>
                        <a:pt x="539750" y="510540"/>
                      </a:lnTo>
                      <a:lnTo>
                        <a:pt x="527050" y="561340"/>
                      </a:lnTo>
                      <a:lnTo>
                        <a:pt x="476250" y="561340"/>
                      </a:lnTo>
                      <a:lnTo>
                        <a:pt x="431800" y="504190"/>
                      </a:lnTo>
                      <a:lnTo>
                        <a:pt x="273050" y="491490"/>
                      </a:lnTo>
                      <a:lnTo>
                        <a:pt x="196850" y="535940"/>
                      </a:lnTo>
                      <a:lnTo>
                        <a:pt x="171450" y="459740"/>
                      </a:lnTo>
                      <a:lnTo>
                        <a:pt x="146050" y="447040"/>
                      </a:lnTo>
                      <a:lnTo>
                        <a:pt x="127000" y="288290"/>
                      </a:lnTo>
                      <a:lnTo>
                        <a:pt x="0" y="256540"/>
                      </a:lnTo>
                      <a:lnTo>
                        <a:pt x="69850" y="205740"/>
                      </a:lnTo>
                      <a:lnTo>
                        <a:pt x="50800" y="104140"/>
                      </a:lnTo>
                      <a:lnTo>
                        <a:pt x="184150" y="72390"/>
                      </a:lnTo>
                      <a:lnTo>
                        <a:pt x="187326" y="63924"/>
                      </a:lnTo>
                      <a:lnTo>
                        <a:pt x="217170" y="83820"/>
                      </a:lnTo>
                      <a:lnTo>
                        <a:pt x="2933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94C77CC4-44B7-4D88-84ED-CEBCD82280B8}"/>
                    </a:ext>
                  </a:extLst>
                </p:cNvPr>
                <p:cNvSpPr/>
                <p:nvPr/>
              </p:nvSpPr>
              <p:spPr>
                <a:xfrm>
                  <a:off x="29923740" y="27165300"/>
                  <a:ext cx="588010" cy="613428"/>
                </a:xfrm>
                <a:custGeom>
                  <a:avLst/>
                  <a:gdLst>
                    <a:gd name="connsiteX0" fmla="*/ 289560 w 588010"/>
                    <a:gd name="connsiteY0" fmla="*/ 0 h 613428"/>
                    <a:gd name="connsiteX1" fmla="*/ 365760 w 588010"/>
                    <a:gd name="connsiteY1" fmla="*/ 9524 h 613428"/>
                    <a:gd name="connsiteX2" fmla="*/ 384810 w 588010"/>
                    <a:gd name="connsiteY2" fmla="*/ 95250 h 613428"/>
                    <a:gd name="connsiteX3" fmla="*/ 524510 w 588010"/>
                    <a:gd name="connsiteY3" fmla="*/ 123824 h 613428"/>
                    <a:gd name="connsiteX4" fmla="*/ 537210 w 588010"/>
                    <a:gd name="connsiteY4" fmla="*/ 155576 h 613428"/>
                    <a:gd name="connsiteX5" fmla="*/ 588010 w 588010"/>
                    <a:gd name="connsiteY5" fmla="*/ 161924 h 613428"/>
                    <a:gd name="connsiteX6" fmla="*/ 486410 w 588010"/>
                    <a:gd name="connsiteY6" fmla="*/ 311150 h 613428"/>
                    <a:gd name="connsiteX7" fmla="*/ 530860 w 588010"/>
                    <a:gd name="connsiteY7" fmla="*/ 365124 h 613428"/>
                    <a:gd name="connsiteX8" fmla="*/ 521336 w 588010"/>
                    <a:gd name="connsiteY8" fmla="*/ 406400 h 613428"/>
                    <a:gd name="connsiteX9" fmla="*/ 476884 w 588010"/>
                    <a:gd name="connsiteY9" fmla="*/ 444500 h 613428"/>
                    <a:gd name="connsiteX10" fmla="*/ 413384 w 588010"/>
                    <a:gd name="connsiteY10" fmla="*/ 438150 h 613428"/>
                    <a:gd name="connsiteX11" fmla="*/ 362584 w 588010"/>
                    <a:gd name="connsiteY11" fmla="*/ 384176 h 613428"/>
                    <a:gd name="connsiteX12" fmla="*/ 337184 w 588010"/>
                    <a:gd name="connsiteY12" fmla="*/ 409576 h 613428"/>
                    <a:gd name="connsiteX13" fmla="*/ 283210 w 588010"/>
                    <a:gd name="connsiteY13" fmla="*/ 400050 h 613428"/>
                    <a:gd name="connsiteX14" fmla="*/ 273684 w 588010"/>
                    <a:gd name="connsiteY14" fmla="*/ 482600 h 613428"/>
                    <a:gd name="connsiteX15" fmla="*/ 184784 w 588010"/>
                    <a:gd name="connsiteY15" fmla="*/ 485776 h 613428"/>
                    <a:gd name="connsiteX16" fmla="*/ 181610 w 588010"/>
                    <a:gd name="connsiteY16" fmla="*/ 561976 h 613428"/>
                    <a:gd name="connsiteX17" fmla="*/ 216536 w 588010"/>
                    <a:gd name="connsiteY17" fmla="*/ 603250 h 613428"/>
                    <a:gd name="connsiteX18" fmla="*/ 163300 w 588010"/>
                    <a:gd name="connsiteY18" fmla="*/ 613428 h 613428"/>
                    <a:gd name="connsiteX19" fmla="*/ 114300 w 588010"/>
                    <a:gd name="connsiteY19" fmla="*/ 556260 h 613428"/>
                    <a:gd name="connsiteX20" fmla="*/ 129540 w 588010"/>
                    <a:gd name="connsiteY20" fmla="*/ 373380 h 613428"/>
                    <a:gd name="connsiteX21" fmla="*/ 7620 w 588010"/>
                    <a:gd name="connsiteY21" fmla="*/ 236220 h 613428"/>
                    <a:gd name="connsiteX22" fmla="*/ 0 w 588010"/>
                    <a:gd name="connsiteY22" fmla="*/ 121920 h 613428"/>
                    <a:gd name="connsiteX23" fmla="*/ 854 w 588010"/>
                    <a:gd name="connsiteY23" fmla="*/ 121386 h 613428"/>
                    <a:gd name="connsiteX24" fmla="*/ 60960 w 588010"/>
                    <a:gd name="connsiteY24" fmla="*/ 174624 h 613428"/>
                    <a:gd name="connsiteX25" fmla="*/ 124460 w 588010"/>
                    <a:gd name="connsiteY25" fmla="*/ 180976 h 613428"/>
                    <a:gd name="connsiteX26" fmla="*/ 143510 w 588010"/>
                    <a:gd name="connsiteY26" fmla="*/ 104776 h 613428"/>
                    <a:gd name="connsiteX27" fmla="*/ 187960 w 588010"/>
                    <a:gd name="connsiteY27" fmla="*/ 88900 h 613428"/>
                    <a:gd name="connsiteX28" fmla="*/ 226060 w 588010"/>
                    <a:gd name="connsiteY28" fmla="*/ 133350 h 613428"/>
                    <a:gd name="connsiteX29" fmla="*/ 289560 w 588010"/>
                    <a:gd name="connsiteY29" fmla="*/ 92076 h 613428"/>
                    <a:gd name="connsiteX30" fmla="*/ 289560 w 588010"/>
                    <a:gd name="connsiteY30" fmla="*/ 0 h 61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88010" h="613428">
                      <a:moveTo>
                        <a:pt x="289560" y="0"/>
                      </a:moveTo>
                      <a:lnTo>
                        <a:pt x="365760" y="9524"/>
                      </a:lnTo>
                      <a:lnTo>
                        <a:pt x="384810" y="95250"/>
                      </a:lnTo>
                      <a:lnTo>
                        <a:pt x="524510" y="123824"/>
                      </a:lnTo>
                      <a:lnTo>
                        <a:pt x="537210" y="155576"/>
                      </a:lnTo>
                      <a:lnTo>
                        <a:pt x="588010" y="161924"/>
                      </a:lnTo>
                      <a:lnTo>
                        <a:pt x="486410" y="311150"/>
                      </a:lnTo>
                      <a:lnTo>
                        <a:pt x="530860" y="365124"/>
                      </a:lnTo>
                      <a:lnTo>
                        <a:pt x="521336" y="406400"/>
                      </a:lnTo>
                      <a:lnTo>
                        <a:pt x="476884" y="444500"/>
                      </a:lnTo>
                      <a:lnTo>
                        <a:pt x="413384" y="438150"/>
                      </a:lnTo>
                      <a:lnTo>
                        <a:pt x="362584" y="384176"/>
                      </a:lnTo>
                      <a:lnTo>
                        <a:pt x="337184" y="409576"/>
                      </a:lnTo>
                      <a:lnTo>
                        <a:pt x="283210" y="400050"/>
                      </a:lnTo>
                      <a:lnTo>
                        <a:pt x="273684" y="482600"/>
                      </a:lnTo>
                      <a:lnTo>
                        <a:pt x="184784" y="485776"/>
                      </a:lnTo>
                      <a:lnTo>
                        <a:pt x="181610" y="561976"/>
                      </a:lnTo>
                      <a:lnTo>
                        <a:pt x="216536" y="603250"/>
                      </a:lnTo>
                      <a:lnTo>
                        <a:pt x="163300" y="613428"/>
                      </a:lnTo>
                      <a:lnTo>
                        <a:pt x="114300" y="556260"/>
                      </a:lnTo>
                      <a:lnTo>
                        <a:pt x="129540" y="373380"/>
                      </a:lnTo>
                      <a:lnTo>
                        <a:pt x="7620" y="236220"/>
                      </a:lnTo>
                      <a:lnTo>
                        <a:pt x="0" y="121920"/>
                      </a:lnTo>
                      <a:lnTo>
                        <a:pt x="854" y="121386"/>
                      </a:lnTo>
                      <a:lnTo>
                        <a:pt x="60960" y="174624"/>
                      </a:lnTo>
                      <a:lnTo>
                        <a:pt x="124460" y="180976"/>
                      </a:lnTo>
                      <a:lnTo>
                        <a:pt x="143510" y="104776"/>
                      </a:lnTo>
                      <a:lnTo>
                        <a:pt x="187960" y="88900"/>
                      </a:lnTo>
                      <a:lnTo>
                        <a:pt x="226060" y="133350"/>
                      </a:lnTo>
                      <a:lnTo>
                        <a:pt x="289560" y="92076"/>
                      </a:lnTo>
                      <a:lnTo>
                        <a:pt x="2895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395FCEF7-9C07-4FED-BFE0-2B23B702AE32}"/>
                    </a:ext>
                  </a:extLst>
                </p:cNvPr>
                <p:cNvSpPr/>
                <p:nvPr/>
              </p:nvSpPr>
              <p:spPr>
                <a:xfrm>
                  <a:off x="30826076" y="27479624"/>
                  <a:ext cx="603248" cy="631504"/>
                </a:xfrm>
                <a:custGeom>
                  <a:avLst/>
                  <a:gdLst>
                    <a:gd name="connsiteX0" fmla="*/ 469900 w 603248"/>
                    <a:gd name="connsiteY0" fmla="*/ 0 h 631504"/>
                    <a:gd name="connsiteX1" fmla="*/ 603248 w 603248"/>
                    <a:gd name="connsiteY1" fmla="*/ 111126 h 631504"/>
                    <a:gd name="connsiteX2" fmla="*/ 552448 w 603248"/>
                    <a:gd name="connsiteY2" fmla="*/ 152400 h 631504"/>
                    <a:gd name="connsiteX3" fmla="*/ 561974 w 603248"/>
                    <a:gd name="connsiteY3" fmla="*/ 269876 h 631504"/>
                    <a:gd name="connsiteX4" fmla="*/ 542924 w 603248"/>
                    <a:gd name="connsiteY4" fmla="*/ 349252 h 631504"/>
                    <a:gd name="connsiteX5" fmla="*/ 542924 w 603248"/>
                    <a:gd name="connsiteY5" fmla="*/ 463552 h 631504"/>
                    <a:gd name="connsiteX6" fmla="*/ 523874 w 603248"/>
                    <a:gd name="connsiteY6" fmla="*/ 504826 h 631504"/>
                    <a:gd name="connsiteX7" fmla="*/ 546100 w 603248"/>
                    <a:gd name="connsiteY7" fmla="*/ 546100 h 631504"/>
                    <a:gd name="connsiteX8" fmla="*/ 497298 w 603248"/>
                    <a:gd name="connsiteY8" fmla="*/ 631504 h 631504"/>
                    <a:gd name="connsiteX9" fmla="*/ 368300 w 603248"/>
                    <a:gd name="connsiteY9" fmla="*/ 581026 h 631504"/>
                    <a:gd name="connsiteX10" fmla="*/ 311572 w 603248"/>
                    <a:gd name="connsiteY10" fmla="*/ 609388 h 631504"/>
                    <a:gd name="connsiteX11" fmla="*/ 279400 w 603248"/>
                    <a:gd name="connsiteY11" fmla="*/ 536576 h 631504"/>
                    <a:gd name="connsiteX12" fmla="*/ 292100 w 603248"/>
                    <a:gd name="connsiteY12" fmla="*/ 479426 h 631504"/>
                    <a:gd name="connsiteX13" fmla="*/ 203200 w 603248"/>
                    <a:gd name="connsiteY13" fmla="*/ 473076 h 631504"/>
                    <a:gd name="connsiteX14" fmla="*/ 171448 w 603248"/>
                    <a:gd name="connsiteY14" fmla="*/ 488952 h 631504"/>
                    <a:gd name="connsiteX15" fmla="*/ 133348 w 603248"/>
                    <a:gd name="connsiteY15" fmla="*/ 450852 h 631504"/>
                    <a:gd name="connsiteX16" fmla="*/ 88900 w 603248"/>
                    <a:gd name="connsiteY16" fmla="*/ 482600 h 631504"/>
                    <a:gd name="connsiteX17" fmla="*/ 3174 w 603248"/>
                    <a:gd name="connsiteY17" fmla="*/ 482600 h 631504"/>
                    <a:gd name="connsiteX18" fmla="*/ 0 w 603248"/>
                    <a:gd name="connsiteY18" fmla="*/ 419100 h 631504"/>
                    <a:gd name="connsiteX19" fmla="*/ 66674 w 603248"/>
                    <a:gd name="connsiteY19" fmla="*/ 307976 h 631504"/>
                    <a:gd name="connsiteX20" fmla="*/ 117474 w 603248"/>
                    <a:gd name="connsiteY20" fmla="*/ 307976 h 631504"/>
                    <a:gd name="connsiteX21" fmla="*/ 161924 w 603248"/>
                    <a:gd name="connsiteY21" fmla="*/ 244476 h 631504"/>
                    <a:gd name="connsiteX22" fmla="*/ 171448 w 603248"/>
                    <a:gd name="connsiteY22" fmla="*/ 203200 h 631504"/>
                    <a:gd name="connsiteX23" fmla="*/ 187324 w 603248"/>
                    <a:gd name="connsiteY23" fmla="*/ 168276 h 631504"/>
                    <a:gd name="connsiteX24" fmla="*/ 171448 w 603248"/>
                    <a:gd name="connsiteY24" fmla="*/ 114300 h 631504"/>
                    <a:gd name="connsiteX25" fmla="*/ 222248 w 603248"/>
                    <a:gd name="connsiteY25" fmla="*/ 107952 h 631504"/>
                    <a:gd name="connsiteX26" fmla="*/ 241300 w 603248"/>
                    <a:gd name="connsiteY26" fmla="*/ 73026 h 631504"/>
                    <a:gd name="connsiteX27" fmla="*/ 327024 w 603248"/>
                    <a:gd name="connsiteY27" fmla="*/ 3176 h 631504"/>
                    <a:gd name="connsiteX28" fmla="*/ 469900 w 603248"/>
                    <a:gd name="connsiteY28" fmla="*/ 0 h 63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3248" h="631504">
                      <a:moveTo>
                        <a:pt x="469900" y="0"/>
                      </a:moveTo>
                      <a:lnTo>
                        <a:pt x="603248" y="111126"/>
                      </a:lnTo>
                      <a:lnTo>
                        <a:pt x="552448" y="152400"/>
                      </a:lnTo>
                      <a:lnTo>
                        <a:pt x="561974" y="269876"/>
                      </a:lnTo>
                      <a:lnTo>
                        <a:pt x="542924" y="349252"/>
                      </a:lnTo>
                      <a:lnTo>
                        <a:pt x="542924" y="463552"/>
                      </a:lnTo>
                      <a:lnTo>
                        <a:pt x="523874" y="504826"/>
                      </a:lnTo>
                      <a:lnTo>
                        <a:pt x="546100" y="546100"/>
                      </a:lnTo>
                      <a:lnTo>
                        <a:pt x="497298" y="631504"/>
                      </a:lnTo>
                      <a:lnTo>
                        <a:pt x="368300" y="581026"/>
                      </a:lnTo>
                      <a:lnTo>
                        <a:pt x="311572" y="609388"/>
                      </a:lnTo>
                      <a:lnTo>
                        <a:pt x="279400" y="536576"/>
                      </a:lnTo>
                      <a:lnTo>
                        <a:pt x="292100" y="479426"/>
                      </a:lnTo>
                      <a:lnTo>
                        <a:pt x="203200" y="473076"/>
                      </a:lnTo>
                      <a:lnTo>
                        <a:pt x="171448" y="488952"/>
                      </a:lnTo>
                      <a:lnTo>
                        <a:pt x="133348" y="450852"/>
                      </a:lnTo>
                      <a:lnTo>
                        <a:pt x="88900" y="482600"/>
                      </a:lnTo>
                      <a:lnTo>
                        <a:pt x="3174" y="482600"/>
                      </a:lnTo>
                      <a:lnTo>
                        <a:pt x="0" y="419100"/>
                      </a:lnTo>
                      <a:lnTo>
                        <a:pt x="66674" y="307976"/>
                      </a:lnTo>
                      <a:lnTo>
                        <a:pt x="117474" y="307976"/>
                      </a:lnTo>
                      <a:lnTo>
                        <a:pt x="161924" y="244476"/>
                      </a:lnTo>
                      <a:lnTo>
                        <a:pt x="171448" y="203200"/>
                      </a:lnTo>
                      <a:lnTo>
                        <a:pt x="187324" y="168276"/>
                      </a:lnTo>
                      <a:lnTo>
                        <a:pt x="171448" y="114300"/>
                      </a:lnTo>
                      <a:lnTo>
                        <a:pt x="222248" y="107952"/>
                      </a:lnTo>
                      <a:lnTo>
                        <a:pt x="241300" y="73026"/>
                      </a:lnTo>
                      <a:lnTo>
                        <a:pt x="327024" y="3176"/>
                      </a:lnTo>
                      <a:lnTo>
                        <a:pt x="4699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E8097C78-CE06-4869-93F1-85880389C54F}"/>
                    </a:ext>
                  </a:extLst>
                </p:cNvPr>
                <p:cNvSpPr/>
                <p:nvPr/>
              </p:nvSpPr>
              <p:spPr>
                <a:xfrm>
                  <a:off x="28361640" y="28948380"/>
                  <a:ext cx="560138" cy="413504"/>
                </a:xfrm>
                <a:custGeom>
                  <a:avLst/>
                  <a:gdLst>
                    <a:gd name="connsiteX0" fmla="*/ 114300 w 560138"/>
                    <a:gd name="connsiteY0" fmla="*/ 0 h 413504"/>
                    <a:gd name="connsiteX1" fmla="*/ 144780 w 560138"/>
                    <a:gd name="connsiteY1" fmla="*/ 121920 h 413504"/>
                    <a:gd name="connsiteX2" fmla="*/ 220980 w 560138"/>
                    <a:gd name="connsiteY2" fmla="*/ 91440 h 413504"/>
                    <a:gd name="connsiteX3" fmla="*/ 220980 w 560138"/>
                    <a:gd name="connsiteY3" fmla="*/ 198120 h 413504"/>
                    <a:gd name="connsiteX4" fmla="*/ 220980 w 560138"/>
                    <a:gd name="connsiteY4" fmla="*/ 228600 h 413504"/>
                    <a:gd name="connsiteX5" fmla="*/ 404404 w 560138"/>
                    <a:gd name="connsiteY5" fmla="*/ 228600 h 413504"/>
                    <a:gd name="connsiteX6" fmla="*/ 461010 w 560138"/>
                    <a:gd name="connsiteY6" fmla="*/ 179070 h 413504"/>
                    <a:gd name="connsiteX7" fmla="*/ 506396 w 560138"/>
                    <a:gd name="connsiteY7" fmla="*/ 163942 h 413504"/>
                    <a:gd name="connsiteX8" fmla="*/ 560138 w 560138"/>
                    <a:gd name="connsiteY8" fmla="*/ 228218 h 413504"/>
                    <a:gd name="connsiteX9" fmla="*/ 542648 w 560138"/>
                    <a:gd name="connsiteY9" fmla="*/ 251090 h 413504"/>
                    <a:gd name="connsiteX10" fmla="*/ 548640 w 560138"/>
                    <a:gd name="connsiteY10" fmla="*/ 259080 h 413504"/>
                    <a:gd name="connsiteX11" fmla="*/ 552784 w 560138"/>
                    <a:gd name="connsiteY11" fmla="*/ 260588 h 413504"/>
                    <a:gd name="connsiteX12" fmla="*/ 480060 w 560138"/>
                    <a:gd name="connsiteY12" fmla="*/ 328296 h 413504"/>
                    <a:gd name="connsiteX13" fmla="*/ 305436 w 560138"/>
                    <a:gd name="connsiteY13" fmla="*/ 366396 h 413504"/>
                    <a:gd name="connsiteX14" fmla="*/ 235584 w 560138"/>
                    <a:gd name="connsiteY14" fmla="*/ 398144 h 413504"/>
                    <a:gd name="connsiteX15" fmla="*/ 178436 w 560138"/>
                    <a:gd name="connsiteY15" fmla="*/ 379096 h 413504"/>
                    <a:gd name="connsiteX16" fmla="*/ 85044 w 560138"/>
                    <a:gd name="connsiteY16" fmla="*/ 413504 h 413504"/>
                    <a:gd name="connsiteX17" fmla="*/ 30480 w 560138"/>
                    <a:gd name="connsiteY17" fmla="*/ 365760 h 413504"/>
                    <a:gd name="connsiteX18" fmla="*/ 45720 w 560138"/>
                    <a:gd name="connsiteY18" fmla="*/ 243840 h 413504"/>
                    <a:gd name="connsiteX19" fmla="*/ 0 w 560138"/>
                    <a:gd name="connsiteY19" fmla="*/ 144780 h 413504"/>
                    <a:gd name="connsiteX20" fmla="*/ 114300 w 560138"/>
                    <a:gd name="connsiteY20" fmla="*/ 0 h 413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0138" h="413504">
                      <a:moveTo>
                        <a:pt x="114300" y="0"/>
                      </a:moveTo>
                      <a:lnTo>
                        <a:pt x="144780" y="121920"/>
                      </a:lnTo>
                      <a:lnTo>
                        <a:pt x="220980" y="91440"/>
                      </a:lnTo>
                      <a:lnTo>
                        <a:pt x="220980" y="198120"/>
                      </a:lnTo>
                      <a:lnTo>
                        <a:pt x="220980" y="228600"/>
                      </a:lnTo>
                      <a:lnTo>
                        <a:pt x="404404" y="228600"/>
                      </a:lnTo>
                      <a:lnTo>
                        <a:pt x="461010" y="179070"/>
                      </a:lnTo>
                      <a:lnTo>
                        <a:pt x="506396" y="163942"/>
                      </a:lnTo>
                      <a:lnTo>
                        <a:pt x="560138" y="228218"/>
                      </a:lnTo>
                      <a:lnTo>
                        <a:pt x="542648" y="251090"/>
                      </a:lnTo>
                      <a:lnTo>
                        <a:pt x="548640" y="259080"/>
                      </a:lnTo>
                      <a:lnTo>
                        <a:pt x="552784" y="260588"/>
                      </a:lnTo>
                      <a:lnTo>
                        <a:pt x="480060" y="328296"/>
                      </a:lnTo>
                      <a:lnTo>
                        <a:pt x="305436" y="366396"/>
                      </a:lnTo>
                      <a:lnTo>
                        <a:pt x="235584" y="398144"/>
                      </a:lnTo>
                      <a:lnTo>
                        <a:pt x="178436" y="379096"/>
                      </a:lnTo>
                      <a:lnTo>
                        <a:pt x="85044" y="413504"/>
                      </a:lnTo>
                      <a:lnTo>
                        <a:pt x="30480" y="365760"/>
                      </a:lnTo>
                      <a:lnTo>
                        <a:pt x="45720" y="243840"/>
                      </a:lnTo>
                      <a:lnTo>
                        <a:pt x="0" y="14478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2894CC0B-788B-4351-97A8-834E6E3AA2CC}"/>
                    </a:ext>
                  </a:extLst>
                </p:cNvPr>
                <p:cNvSpPr/>
                <p:nvPr/>
              </p:nvSpPr>
              <p:spPr>
                <a:xfrm>
                  <a:off x="28797250" y="28898942"/>
                  <a:ext cx="822326" cy="715306"/>
                </a:xfrm>
                <a:custGeom>
                  <a:avLst/>
                  <a:gdLst>
                    <a:gd name="connsiteX0" fmla="*/ 682968 w 822326"/>
                    <a:gd name="connsiteY0" fmla="*/ 0 h 715306"/>
                    <a:gd name="connsiteX1" fmla="*/ 790574 w 822326"/>
                    <a:gd name="connsiteY1" fmla="*/ 142784 h 715306"/>
                    <a:gd name="connsiteX2" fmla="*/ 755650 w 822326"/>
                    <a:gd name="connsiteY2" fmla="*/ 228510 h 715306"/>
                    <a:gd name="connsiteX3" fmla="*/ 774700 w 822326"/>
                    <a:gd name="connsiteY3" fmla="*/ 250734 h 715306"/>
                    <a:gd name="connsiteX4" fmla="*/ 768350 w 822326"/>
                    <a:gd name="connsiteY4" fmla="*/ 342810 h 715306"/>
                    <a:gd name="connsiteX5" fmla="*/ 730250 w 822326"/>
                    <a:gd name="connsiteY5" fmla="*/ 349158 h 715306"/>
                    <a:gd name="connsiteX6" fmla="*/ 660400 w 822326"/>
                    <a:gd name="connsiteY6" fmla="*/ 307884 h 715306"/>
                    <a:gd name="connsiteX7" fmla="*/ 631826 w 822326"/>
                    <a:gd name="connsiteY7" fmla="*/ 323758 h 715306"/>
                    <a:gd name="connsiteX8" fmla="*/ 698500 w 822326"/>
                    <a:gd name="connsiteY8" fmla="*/ 409484 h 715306"/>
                    <a:gd name="connsiteX9" fmla="*/ 692150 w 822326"/>
                    <a:gd name="connsiteY9" fmla="*/ 472984 h 715306"/>
                    <a:gd name="connsiteX10" fmla="*/ 822326 w 822326"/>
                    <a:gd name="connsiteY10" fmla="*/ 526958 h 715306"/>
                    <a:gd name="connsiteX11" fmla="*/ 794244 w 822326"/>
                    <a:gd name="connsiteY11" fmla="*/ 607190 h 715306"/>
                    <a:gd name="connsiteX12" fmla="*/ 783590 w 822326"/>
                    <a:gd name="connsiteY12" fmla="*/ 582838 h 715306"/>
                    <a:gd name="connsiteX13" fmla="*/ 669290 w 822326"/>
                    <a:gd name="connsiteY13" fmla="*/ 598078 h 715306"/>
                    <a:gd name="connsiteX14" fmla="*/ 654050 w 822326"/>
                    <a:gd name="connsiteY14" fmla="*/ 712378 h 715306"/>
                    <a:gd name="connsiteX15" fmla="*/ 627692 w 822326"/>
                    <a:gd name="connsiteY15" fmla="*/ 715306 h 715306"/>
                    <a:gd name="connsiteX16" fmla="*/ 504826 w 822326"/>
                    <a:gd name="connsiteY16" fmla="*/ 590458 h 715306"/>
                    <a:gd name="connsiteX17" fmla="*/ 406400 w 822326"/>
                    <a:gd name="connsiteY17" fmla="*/ 580934 h 715306"/>
                    <a:gd name="connsiteX18" fmla="*/ 336550 w 822326"/>
                    <a:gd name="connsiteY18" fmla="*/ 619034 h 715306"/>
                    <a:gd name="connsiteX19" fmla="*/ 250826 w 822326"/>
                    <a:gd name="connsiteY19" fmla="*/ 577758 h 715306"/>
                    <a:gd name="connsiteX20" fmla="*/ 203200 w 822326"/>
                    <a:gd name="connsiteY20" fmla="*/ 606334 h 715306"/>
                    <a:gd name="connsiteX21" fmla="*/ 146050 w 822326"/>
                    <a:gd name="connsiteY21" fmla="*/ 546008 h 715306"/>
                    <a:gd name="connsiteX22" fmla="*/ 19050 w 822326"/>
                    <a:gd name="connsiteY22" fmla="*/ 587282 h 715306"/>
                    <a:gd name="connsiteX23" fmla="*/ 15874 w 822326"/>
                    <a:gd name="connsiteY23" fmla="*/ 555534 h 715306"/>
                    <a:gd name="connsiteX24" fmla="*/ 0 w 822326"/>
                    <a:gd name="connsiteY24" fmla="*/ 520608 h 715306"/>
                    <a:gd name="connsiteX25" fmla="*/ 76200 w 822326"/>
                    <a:gd name="connsiteY25" fmla="*/ 472982 h 715306"/>
                    <a:gd name="connsiteX26" fmla="*/ 158750 w 822326"/>
                    <a:gd name="connsiteY26" fmla="*/ 444408 h 715306"/>
                    <a:gd name="connsiteX27" fmla="*/ 165892 w 822326"/>
                    <a:gd name="connsiteY27" fmla="*/ 327742 h 715306"/>
                    <a:gd name="connsiteX28" fmla="*/ 196850 w 822326"/>
                    <a:gd name="connsiteY28" fmla="*/ 338998 h 715306"/>
                    <a:gd name="connsiteX29" fmla="*/ 326390 w 822326"/>
                    <a:gd name="connsiteY29" fmla="*/ 308518 h 715306"/>
                    <a:gd name="connsiteX30" fmla="*/ 455930 w 822326"/>
                    <a:gd name="connsiteY30" fmla="*/ 285658 h 715306"/>
                    <a:gd name="connsiteX31" fmla="*/ 463550 w 822326"/>
                    <a:gd name="connsiteY31" fmla="*/ 194218 h 715306"/>
                    <a:gd name="connsiteX32" fmla="*/ 417830 w 822326"/>
                    <a:gd name="connsiteY32" fmla="*/ 178978 h 715306"/>
                    <a:gd name="connsiteX33" fmla="*/ 410210 w 822326"/>
                    <a:gd name="connsiteY33" fmla="*/ 140878 h 715306"/>
                    <a:gd name="connsiteX34" fmla="*/ 326390 w 822326"/>
                    <a:gd name="connsiteY34" fmla="*/ 102778 h 715306"/>
                    <a:gd name="connsiteX35" fmla="*/ 372110 w 822326"/>
                    <a:gd name="connsiteY35" fmla="*/ 34198 h 715306"/>
                    <a:gd name="connsiteX36" fmla="*/ 463550 w 822326"/>
                    <a:gd name="connsiteY36" fmla="*/ 18958 h 715306"/>
                    <a:gd name="connsiteX37" fmla="*/ 707390 w 822326"/>
                    <a:gd name="connsiteY37" fmla="*/ 140878 h 715306"/>
                    <a:gd name="connsiteX38" fmla="*/ 669290 w 822326"/>
                    <a:gd name="connsiteY38" fmla="*/ 34198 h 715306"/>
                    <a:gd name="connsiteX39" fmla="*/ 682968 w 822326"/>
                    <a:gd name="connsiteY39" fmla="*/ 0 h 715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22326" h="715306">
                      <a:moveTo>
                        <a:pt x="682968" y="0"/>
                      </a:moveTo>
                      <a:lnTo>
                        <a:pt x="790574" y="142784"/>
                      </a:lnTo>
                      <a:lnTo>
                        <a:pt x="755650" y="228510"/>
                      </a:lnTo>
                      <a:lnTo>
                        <a:pt x="774700" y="250734"/>
                      </a:lnTo>
                      <a:lnTo>
                        <a:pt x="768350" y="342810"/>
                      </a:lnTo>
                      <a:lnTo>
                        <a:pt x="730250" y="349158"/>
                      </a:lnTo>
                      <a:lnTo>
                        <a:pt x="660400" y="307884"/>
                      </a:lnTo>
                      <a:lnTo>
                        <a:pt x="631826" y="323758"/>
                      </a:lnTo>
                      <a:lnTo>
                        <a:pt x="698500" y="409484"/>
                      </a:lnTo>
                      <a:lnTo>
                        <a:pt x="692150" y="472984"/>
                      </a:lnTo>
                      <a:lnTo>
                        <a:pt x="822326" y="526958"/>
                      </a:lnTo>
                      <a:lnTo>
                        <a:pt x="794244" y="607190"/>
                      </a:lnTo>
                      <a:lnTo>
                        <a:pt x="783590" y="582838"/>
                      </a:lnTo>
                      <a:lnTo>
                        <a:pt x="669290" y="598078"/>
                      </a:lnTo>
                      <a:lnTo>
                        <a:pt x="654050" y="712378"/>
                      </a:lnTo>
                      <a:lnTo>
                        <a:pt x="627692" y="715306"/>
                      </a:lnTo>
                      <a:lnTo>
                        <a:pt x="504826" y="590458"/>
                      </a:lnTo>
                      <a:lnTo>
                        <a:pt x="406400" y="580934"/>
                      </a:lnTo>
                      <a:lnTo>
                        <a:pt x="336550" y="619034"/>
                      </a:lnTo>
                      <a:lnTo>
                        <a:pt x="250826" y="577758"/>
                      </a:lnTo>
                      <a:lnTo>
                        <a:pt x="203200" y="606334"/>
                      </a:lnTo>
                      <a:lnTo>
                        <a:pt x="146050" y="546008"/>
                      </a:lnTo>
                      <a:lnTo>
                        <a:pt x="19050" y="587282"/>
                      </a:lnTo>
                      <a:lnTo>
                        <a:pt x="15874" y="555534"/>
                      </a:lnTo>
                      <a:lnTo>
                        <a:pt x="0" y="520608"/>
                      </a:lnTo>
                      <a:lnTo>
                        <a:pt x="76200" y="472982"/>
                      </a:lnTo>
                      <a:lnTo>
                        <a:pt x="158750" y="444408"/>
                      </a:lnTo>
                      <a:lnTo>
                        <a:pt x="165892" y="327742"/>
                      </a:lnTo>
                      <a:lnTo>
                        <a:pt x="196850" y="338998"/>
                      </a:lnTo>
                      <a:lnTo>
                        <a:pt x="326390" y="308518"/>
                      </a:lnTo>
                      <a:lnTo>
                        <a:pt x="455930" y="285658"/>
                      </a:lnTo>
                      <a:lnTo>
                        <a:pt x="463550" y="194218"/>
                      </a:lnTo>
                      <a:lnTo>
                        <a:pt x="417830" y="178978"/>
                      </a:lnTo>
                      <a:lnTo>
                        <a:pt x="410210" y="140878"/>
                      </a:lnTo>
                      <a:lnTo>
                        <a:pt x="326390" y="102778"/>
                      </a:lnTo>
                      <a:lnTo>
                        <a:pt x="372110" y="34198"/>
                      </a:lnTo>
                      <a:lnTo>
                        <a:pt x="463550" y="18958"/>
                      </a:lnTo>
                      <a:lnTo>
                        <a:pt x="707390" y="140878"/>
                      </a:lnTo>
                      <a:lnTo>
                        <a:pt x="669290" y="34198"/>
                      </a:lnTo>
                      <a:lnTo>
                        <a:pt x="6829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AEAD45D3-4D54-41F9-8561-9BF5C418A332}"/>
                    </a:ext>
                  </a:extLst>
                </p:cNvPr>
                <p:cNvSpPr/>
                <p:nvPr/>
              </p:nvSpPr>
              <p:spPr>
                <a:xfrm>
                  <a:off x="29429076" y="28651200"/>
                  <a:ext cx="479424" cy="952500"/>
                </a:xfrm>
                <a:custGeom>
                  <a:avLst/>
                  <a:gdLst>
                    <a:gd name="connsiteX0" fmla="*/ 52704 w 479424"/>
                    <a:gd name="connsiteY0" fmla="*/ 0 h 952500"/>
                    <a:gd name="connsiteX1" fmla="*/ 69416 w 479424"/>
                    <a:gd name="connsiteY1" fmla="*/ 3856 h 952500"/>
                    <a:gd name="connsiteX2" fmla="*/ 146048 w 479424"/>
                    <a:gd name="connsiteY2" fmla="*/ 98424 h 952500"/>
                    <a:gd name="connsiteX3" fmla="*/ 212724 w 479424"/>
                    <a:gd name="connsiteY3" fmla="*/ 142876 h 952500"/>
                    <a:gd name="connsiteX4" fmla="*/ 285748 w 479424"/>
                    <a:gd name="connsiteY4" fmla="*/ 152400 h 952500"/>
                    <a:gd name="connsiteX5" fmla="*/ 377824 w 479424"/>
                    <a:gd name="connsiteY5" fmla="*/ 177800 h 952500"/>
                    <a:gd name="connsiteX6" fmla="*/ 384174 w 479424"/>
                    <a:gd name="connsiteY6" fmla="*/ 231776 h 952500"/>
                    <a:gd name="connsiteX7" fmla="*/ 422274 w 479424"/>
                    <a:gd name="connsiteY7" fmla="*/ 244476 h 952500"/>
                    <a:gd name="connsiteX8" fmla="*/ 479424 w 479424"/>
                    <a:gd name="connsiteY8" fmla="*/ 419100 h 952500"/>
                    <a:gd name="connsiteX9" fmla="*/ 438304 w 479424"/>
                    <a:gd name="connsiteY9" fmla="*/ 453892 h 952500"/>
                    <a:gd name="connsiteX10" fmla="*/ 433704 w 479424"/>
                    <a:gd name="connsiteY10" fmla="*/ 449580 h 952500"/>
                    <a:gd name="connsiteX11" fmla="*/ 349884 w 479424"/>
                    <a:gd name="connsiteY11" fmla="*/ 708660 h 952500"/>
                    <a:gd name="connsiteX12" fmla="*/ 327024 w 479424"/>
                    <a:gd name="connsiteY12" fmla="*/ 777240 h 952500"/>
                    <a:gd name="connsiteX13" fmla="*/ 288924 w 479424"/>
                    <a:gd name="connsiteY13" fmla="*/ 800100 h 952500"/>
                    <a:gd name="connsiteX14" fmla="*/ 258444 w 479424"/>
                    <a:gd name="connsiteY14" fmla="*/ 914400 h 952500"/>
                    <a:gd name="connsiteX15" fmla="*/ 205104 w 479424"/>
                    <a:gd name="connsiteY15" fmla="*/ 952500 h 952500"/>
                    <a:gd name="connsiteX16" fmla="*/ 162418 w 479424"/>
                    <a:gd name="connsiteY16" fmla="*/ 854932 h 952500"/>
                    <a:gd name="connsiteX17" fmla="*/ 190500 w 479424"/>
                    <a:gd name="connsiteY17" fmla="*/ 774700 h 952500"/>
                    <a:gd name="connsiteX18" fmla="*/ 60324 w 479424"/>
                    <a:gd name="connsiteY18" fmla="*/ 720726 h 952500"/>
                    <a:gd name="connsiteX19" fmla="*/ 66674 w 479424"/>
                    <a:gd name="connsiteY19" fmla="*/ 657226 h 952500"/>
                    <a:gd name="connsiteX20" fmla="*/ 0 w 479424"/>
                    <a:gd name="connsiteY20" fmla="*/ 571500 h 952500"/>
                    <a:gd name="connsiteX21" fmla="*/ 28574 w 479424"/>
                    <a:gd name="connsiteY21" fmla="*/ 555626 h 952500"/>
                    <a:gd name="connsiteX22" fmla="*/ 98424 w 479424"/>
                    <a:gd name="connsiteY22" fmla="*/ 596900 h 952500"/>
                    <a:gd name="connsiteX23" fmla="*/ 136524 w 479424"/>
                    <a:gd name="connsiteY23" fmla="*/ 590552 h 952500"/>
                    <a:gd name="connsiteX24" fmla="*/ 142874 w 479424"/>
                    <a:gd name="connsiteY24" fmla="*/ 498476 h 952500"/>
                    <a:gd name="connsiteX25" fmla="*/ 123824 w 479424"/>
                    <a:gd name="connsiteY25" fmla="*/ 476252 h 952500"/>
                    <a:gd name="connsiteX26" fmla="*/ 158748 w 479424"/>
                    <a:gd name="connsiteY26" fmla="*/ 390526 h 952500"/>
                    <a:gd name="connsiteX27" fmla="*/ 51142 w 479424"/>
                    <a:gd name="connsiteY27" fmla="*/ 247742 h 952500"/>
                    <a:gd name="connsiteX28" fmla="*/ 52704 w 479424"/>
                    <a:gd name="connsiteY28" fmla="*/ 243840 h 952500"/>
                    <a:gd name="connsiteX29" fmla="*/ 144144 w 479424"/>
                    <a:gd name="connsiteY29" fmla="*/ 289560 h 952500"/>
                    <a:gd name="connsiteX30" fmla="*/ 159384 w 479424"/>
                    <a:gd name="connsiteY30" fmla="*/ 213360 h 952500"/>
                    <a:gd name="connsiteX31" fmla="*/ 106044 w 479424"/>
                    <a:gd name="connsiteY31" fmla="*/ 144780 h 952500"/>
                    <a:gd name="connsiteX32" fmla="*/ 75564 w 479424"/>
                    <a:gd name="connsiteY32" fmla="*/ 91440 h 952500"/>
                    <a:gd name="connsiteX33" fmla="*/ 52704 w 479424"/>
                    <a:gd name="connsiteY33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79424" h="952500">
                      <a:moveTo>
                        <a:pt x="52704" y="0"/>
                      </a:moveTo>
                      <a:lnTo>
                        <a:pt x="69416" y="3856"/>
                      </a:lnTo>
                      <a:lnTo>
                        <a:pt x="146048" y="98424"/>
                      </a:lnTo>
                      <a:lnTo>
                        <a:pt x="212724" y="142876"/>
                      </a:lnTo>
                      <a:lnTo>
                        <a:pt x="285748" y="152400"/>
                      </a:lnTo>
                      <a:lnTo>
                        <a:pt x="377824" y="177800"/>
                      </a:lnTo>
                      <a:lnTo>
                        <a:pt x="384174" y="231776"/>
                      </a:lnTo>
                      <a:lnTo>
                        <a:pt x="422274" y="244476"/>
                      </a:lnTo>
                      <a:lnTo>
                        <a:pt x="479424" y="419100"/>
                      </a:lnTo>
                      <a:lnTo>
                        <a:pt x="438304" y="453892"/>
                      </a:lnTo>
                      <a:lnTo>
                        <a:pt x="433704" y="449580"/>
                      </a:lnTo>
                      <a:lnTo>
                        <a:pt x="349884" y="708660"/>
                      </a:lnTo>
                      <a:lnTo>
                        <a:pt x="327024" y="777240"/>
                      </a:lnTo>
                      <a:lnTo>
                        <a:pt x="288924" y="800100"/>
                      </a:lnTo>
                      <a:lnTo>
                        <a:pt x="258444" y="914400"/>
                      </a:lnTo>
                      <a:lnTo>
                        <a:pt x="205104" y="952500"/>
                      </a:lnTo>
                      <a:lnTo>
                        <a:pt x="162418" y="854932"/>
                      </a:lnTo>
                      <a:lnTo>
                        <a:pt x="190500" y="774700"/>
                      </a:lnTo>
                      <a:lnTo>
                        <a:pt x="60324" y="720726"/>
                      </a:lnTo>
                      <a:lnTo>
                        <a:pt x="66674" y="657226"/>
                      </a:lnTo>
                      <a:lnTo>
                        <a:pt x="0" y="571500"/>
                      </a:lnTo>
                      <a:lnTo>
                        <a:pt x="28574" y="555626"/>
                      </a:lnTo>
                      <a:lnTo>
                        <a:pt x="98424" y="596900"/>
                      </a:lnTo>
                      <a:lnTo>
                        <a:pt x="136524" y="590552"/>
                      </a:lnTo>
                      <a:lnTo>
                        <a:pt x="142874" y="498476"/>
                      </a:lnTo>
                      <a:lnTo>
                        <a:pt x="123824" y="476252"/>
                      </a:lnTo>
                      <a:lnTo>
                        <a:pt x="158748" y="390526"/>
                      </a:lnTo>
                      <a:lnTo>
                        <a:pt x="51142" y="247742"/>
                      </a:lnTo>
                      <a:lnTo>
                        <a:pt x="52704" y="243840"/>
                      </a:lnTo>
                      <a:lnTo>
                        <a:pt x="144144" y="289560"/>
                      </a:lnTo>
                      <a:lnTo>
                        <a:pt x="159384" y="213360"/>
                      </a:lnTo>
                      <a:lnTo>
                        <a:pt x="106044" y="144780"/>
                      </a:lnTo>
                      <a:lnTo>
                        <a:pt x="75564" y="91440"/>
                      </a:lnTo>
                      <a:lnTo>
                        <a:pt x="52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AB40C35A-9DEA-4B69-ADD4-C3FA7B64427C}"/>
                    </a:ext>
                  </a:extLst>
                </p:cNvPr>
                <p:cNvSpPr/>
                <p:nvPr/>
              </p:nvSpPr>
              <p:spPr>
                <a:xfrm>
                  <a:off x="29498492" y="28286828"/>
                  <a:ext cx="637064" cy="928252"/>
                </a:xfrm>
                <a:custGeom>
                  <a:avLst/>
                  <a:gdLst>
                    <a:gd name="connsiteX0" fmla="*/ 473596 w 637064"/>
                    <a:gd name="connsiteY0" fmla="*/ 0 h 928252"/>
                    <a:gd name="connsiteX1" fmla="*/ 498908 w 637064"/>
                    <a:gd name="connsiteY1" fmla="*/ 34172 h 928252"/>
                    <a:gd name="connsiteX2" fmla="*/ 590984 w 637064"/>
                    <a:gd name="connsiteY2" fmla="*/ 56396 h 928252"/>
                    <a:gd name="connsiteX3" fmla="*/ 597332 w 637064"/>
                    <a:gd name="connsiteY3" fmla="*/ 256422 h 928252"/>
                    <a:gd name="connsiteX4" fmla="*/ 556058 w 637064"/>
                    <a:gd name="connsiteY4" fmla="*/ 310396 h 928252"/>
                    <a:gd name="connsiteX5" fmla="*/ 590984 w 637064"/>
                    <a:gd name="connsiteY5" fmla="*/ 361196 h 928252"/>
                    <a:gd name="connsiteX6" fmla="*/ 581458 w 637064"/>
                    <a:gd name="connsiteY6" fmla="*/ 554872 h 928252"/>
                    <a:gd name="connsiteX7" fmla="*/ 635432 w 637064"/>
                    <a:gd name="connsiteY7" fmla="*/ 580272 h 928252"/>
                    <a:gd name="connsiteX8" fmla="*/ 635432 w 637064"/>
                    <a:gd name="connsiteY8" fmla="*/ 640596 h 928252"/>
                    <a:gd name="connsiteX9" fmla="*/ 581458 w 637064"/>
                    <a:gd name="connsiteY9" fmla="*/ 669172 h 928252"/>
                    <a:gd name="connsiteX10" fmla="*/ 629084 w 637064"/>
                    <a:gd name="connsiteY10" fmla="*/ 707272 h 928252"/>
                    <a:gd name="connsiteX11" fmla="*/ 637064 w 637064"/>
                    <a:gd name="connsiteY11" fmla="*/ 795062 h 928252"/>
                    <a:gd name="connsiteX12" fmla="*/ 585268 w 637064"/>
                    <a:gd name="connsiteY12" fmla="*/ 928252 h 928252"/>
                    <a:gd name="connsiteX13" fmla="*/ 486208 w 637064"/>
                    <a:gd name="connsiteY13" fmla="*/ 928252 h 928252"/>
                    <a:gd name="connsiteX14" fmla="*/ 368888 w 637064"/>
                    <a:gd name="connsiteY14" fmla="*/ 818264 h 928252"/>
                    <a:gd name="connsiteX15" fmla="*/ 410008 w 637064"/>
                    <a:gd name="connsiteY15" fmla="*/ 783472 h 928252"/>
                    <a:gd name="connsiteX16" fmla="*/ 352858 w 637064"/>
                    <a:gd name="connsiteY16" fmla="*/ 608848 h 928252"/>
                    <a:gd name="connsiteX17" fmla="*/ 314758 w 637064"/>
                    <a:gd name="connsiteY17" fmla="*/ 596148 h 928252"/>
                    <a:gd name="connsiteX18" fmla="*/ 308408 w 637064"/>
                    <a:gd name="connsiteY18" fmla="*/ 542172 h 928252"/>
                    <a:gd name="connsiteX19" fmla="*/ 216332 w 637064"/>
                    <a:gd name="connsiteY19" fmla="*/ 516772 h 928252"/>
                    <a:gd name="connsiteX20" fmla="*/ 143308 w 637064"/>
                    <a:gd name="connsiteY20" fmla="*/ 507248 h 928252"/>
                    <a:gd name="connsiteX21" fmla="*/ 76632 w 637064"/>
                    <a:gd name="connsiteY21" fmla="*/ 462796 h 928252"/>
                    <a:gd name="connsiteX22" fmla="*/ 0 w 637064"/>
                    <a:gd name="connsiteY22" fmla="*/ 368228 h 928252"/>
                    <a:gd name="connsiteX23" fmla="*/ 82348 w 637064"/>
                    <a:gd name="connsiteY23" fmla="*/ 387232 h 928252"/>
                    <a:gd name="connsiteX24" fmla="*/ 150928 w 637064"/>
                    <a:gd name="connsiteY24" fmla="*/ 463432 h 928252"/>
                    <a:gd name="connsiteX25" fmla="*/ 257608 w 637064"/>
                    <a:gd name="connsiteY25" fmla="*/ 425332 h 928252"/>
                    <a:gd name="connsiteX26" fmla="*/ 341428 w 637064"/>
                    <a:gd name="connsiteY26" fmla="*/ 440572 h 928252"/>
                    <a:gd name="connsiteX27" fmla="*/ 432868 w 637064"/>
                    <a:gd name="connsiteY27" fmla="*/ 387232 h 928252"/>
                    <a:gd name="connsiteX28" fmla="*/ 478588 w 637064"/>
                    <a:gd name="connsiteY28" fmla="*/ 417712 h 928252"/>
                    <a:gd name="connsiteX29" fmla="*/ 493828 w 637064"/>
                    <a:gd name="connsiteY29" fmla="*/ 387232 h 928252"/>
                    <a:gd name="connsiteX30" fmla="*/ 486208 w 637064"/>
                    <a:gd name="connsiteY30" fmla="*/ 311032 h 928252"/>
                    <a:gd name="connsiteX31" fmla="*/ 448108 w 637064"/>
                    <a:gd name="connsiteY31" fmla="*/ 234832 h 928252"/>
                    <a:gd name="connsiteX32" fmla="*/ 463348 w 637064"/>
                    <a:gd name="connsiteY32" fmla="*/ 143392 h 928252"/>
                    <a:gd name="connsiteX33" fmla="*/ 432868 w 637064"/>
                    <a:gd name="connsiteY33" fmla="*/ 29092 h 928252"/>
                    <a:gd name="connsiteX34" fmla="*/ 473596 w 637064"/>
                    <a:gd name="connsiteY34" fmla="*/ 0 h 92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37064" h="928252">
                      <a:moveTo>
                        <a:pt x="473596" y="0"/>
                      </a:moveTo>
                      <a:lnTo>
                        <a:pt x="498908" y="34172"/>
                      </a:lnTo>
                      <a:lnTo>
                        <a:pt x="590984" y="56396"/>
                      </a:lnTo>
                      <a:lnTo>
                        <a:pt x="597332" y="256422"/>
                      </a:lnTo>
                      <a:lnTo>
                        <a:pt x="556058" y="310396"/>
                      </a:lnTo>
                      <a:lnTo>
                        <a:pt x="590984" y="361196"/>
                      </a:lnTo>
                      <a:lnTo>
                        <a:pt x="581458" y="554872"/>
                      </a:lnTo>
                      <a:lnTo>
                        <a:pt x="635432" y="580272"/>
                      </a:lnTo>
                      <a:lnTo>
                        <a:pt x="635432" y="640596"/>
                      </a:lnTo>
                      <a:lnTo>
                        <a:pt x="581458" y="669172"/>
                      </a:lnTo>
                      <a:lnTo>
                        <a:pt x="629084" y="707272"/>
                      </a:lnTo>
                      <a:lnTo>
                        <a:pt x="637064" y="795062"/>
                      </a:lnTo>
                      <a:lnTo>
                        <a:pt x="585268" y="928252"/>
                      </a:lnTo>
                      <a:lnTo>
                        <a:pt x="486208" y="928252"/>
                      </a:lnTo>
                      <a:lnTo>
                        <a:pt x="368888" y="818264"/>
                      </a:lnTo>
                      <a:lnTo>
                        <a:pt x="410008" y="783472"/>
                      </a:lnTo>
                      <a:lnTo>
                        <a:pt x="352858" y="608848"/>
                      </a:lnTo>
                      <a:lnTo>
                        <a:pt x="314758" y="596148"/>
                      </a:lnTo>
                      <a:lnTo>
                        <a:pt x="308408" y="542172"/>
                      </a:lnTo>
                      <a:lnTo>
                        <a:pt x="216332" y="516772"/>
                      </a:lnTo>
                      <a:lnTo>
                        <a:pt x="143308" y="507248"/>
                      </a:lnTo>
                      <a:lnTo>
                        <a:pt x="76632" y="462796"/>
                      </a:lnTo>
                      <a:lnTo>
                        <a:pt x="0" y="368228"/>
                      </a:lnTo>
                      <a:lnTo>
                        <a:pt x="82348" y="387232"/>
                      </a:lnTo>
                      <a:lnTo>
                        <a:pt x="150928" y="463432"/>
                      </a:lnTo>
                      <a:lnTo>
                        <a:pt x="257608" y="425332"/>
                      </a:lnTo>
                      <a:lnTo>
                        <a:pt x="341428" y="440572"/>
                      </a:lnTo>
                      <a:lnTo>
                        <a:pt x="432868" y="387232"/>
                      </a:lnTo>
                      <a:lnTo>
                        <a:pt x="478588" y="417712"/>
                      </a:lnTo>
                      <a:lnTo>
                        <a:pt x="493828" y="387232"/>
                      </a:lnTo>
                      <a:lnTo>
                        <a:pt x="486208" y="311032"/>
                      </a:lnTo>
                      <a:lnTo>
                        <a:pt x="448108" y="234832"/>
                      </a:lnTo>
                      <a:lnTo>
                        <a:pt x="463348" y="143392"/>
                      </a:lnTo>
                      <a:lnTo>
                        <a:pt x="432868" y="29092"/>
                      </a:lnTo>
                      <a:lnTo>
                        <a:pt x="4735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12998FE1-E852-4546-9ACC-6411F6E59E73}"/>
                    </a:ext>
                  </a:extLst>
                </p:cNvPr>
                <p:cNvSpPr/>
                <p:nvPr/>
              </p:nvSpPr>
              <p:spPr>
                <a:xfrm>
                  <a:off x="29972088" y="28186380"/>
                  <a:ext cx="606972" cy="895510"/>
                </a:xfrm>
                <a:custGeom>
                  <a:avLst/>
                  <a:gdLst>
                    <a:gd name="connsiteX0" fmla="*/ 134532 w 606972"/>
                    <a:gd name="connsiteY0" fmla="*/ 0 h 895510"/>
                    <a:gd name="connsiteX1" fmla="*/ 187872 w 606972"/>
                    <a:gd name="connsiteY1" fmla="*/ 114300 h 895510"/>
                    <a:gd name="connsiteX2" fmla="*/ 195492 w 606972"/>
                    <a:gd name="connsiteY2" fmla="*/ 251460 h 895510"/>
                    <a:gd name="connsiteX3" fmla="*/ 172632 w 606972"/>
                    <a:gd name="connsiteY3" fmla="*/ 320040 h 895510"/>
                    <a:gd name="connsiteX4" fmla="*/ 195492 w 606972"/>
                    <a:gd name="connsiteY4" fmla="*/ 365760 h 895510"/>
                    <a:gd name="connsiteX5" fmla="*/ 248832 w 606972"/>
                    <a:gd name="connsiteY5" fmla="*/ 411480 h 895510"/>
                    <a:gd name="connsiteX6" fmla="*/ 309792 w 606972"/>
                    <a:gd name="connsiteY6" fmla="*/ 388620 h 895510"/>
                    <a:gd name="connsiteX7" fmla="*/ 347892 w 606972"/>
                    <a:gd name="connsiteY7" fmla="*/ 243840 h 895510"/>
                    <a:gd name="connsiteX8" fmla="*/ 363132 w 606972"/>
                    <a:gd name="connsiteY8" fmla="*/ 175260 h 895510"/>
                    <a:gd name="connsiteX9" fmla="*/ 378372 w 606972"/>
                    <a:gd name="connsiteY9" fmla="*/ 68580 h 895510"/>
                    <a:gd name="connsiteX10" fmla="*/ 387016 w 606972"/>
                    <a:gd name="connsiteY10" fmla="*/ 8078 h 895510"/>
                    <a:gd name="connsiteX11" fmla="*/ 450762 w 606972"/>
                    <a:gd name="connsiteY11" fmla="*/ 26670 h 895510"/>
                    <a:gd name="connsiteX12" fmla="*/ 460288 w 606972"/>
                    <a:gd name="connsiteY12" fmla="*/ 80644 h 895510"/>
                    <a:gd name="connsiteX13" fmla="*/ 485688 w 606972"/>
                    <a:gd name="connsiteY13" fmla="*/ 96520 h 895510"/>
                    <a:gd name="connsiteX14" fmla="*/ 485688 w 606972"/>
                    <a:gd name="connsiteY14" fmla="*/ 156844 h 895510"/>
                    <a:gd name="connsiteX15" fmla="*/ 511088 w 606972"/>
                    <a:gd name="connsiteY15" fmla="*/ 179070 h 895510"/>
                    <a:gd name="connsiteX16" fmla="*/ 551352 w 606972"/>
                    <a:gd name="connsiteY16" fmla="*/ 243128 h 895510"/>
                    <a:gd name="connsiteX17" fmla="*/ 546012 w 606972"/>
                    <a:gd name="connsiteY17" fmla="*/ 243840 h 895510"/>
                    <a:gd name="connsiteX18" fmla="*/ 507912 w 606972"/>
                    <a:gd name="connsiteY18" fmla="*/ 342900 h 895510"/>
                    <a:gd name="connsiteX19" fmla="*/ 568872 w 606972"/>
                    <a:gd name="connsiteY19" fmla="*/ 411480 h 895510"/>
                    <a:gd name="connsiteX20" fmla="*/ 606972 w 606972"/>
                    <a:gd name="connsiteY20" fmla="*/ 640080 h 895510"/>
                    <a:gd name="connsiteX21" fmla="*/ 591732 w 606972"/>
                    <a:gd name="connsiteY21" fmla="*/ 762000 h 895510"/>
                    <a:gd name="connsiteX22" fmla="*/ 416472 w 606972"/>
                    <a:gd name="connsiteY22" fmla="*/ 678180 h 895510"/>
                    <a:gd name="connsiteX23" fmla="*/ 408852 w 606972"/>
                    <a:gd name="connsiteY23" fmla="*/ 876300 h 895510"/>
                    <a:gd name="connsiteX24" fmla="*/ 340272 w 606972"/>
                    <a:gd name="connsiteY24" fmla="*/ 830580 h 895510"/>
                    <a:gd name="connsiteX25" fmla="*/ 271692 w 606972"/>
                    <a:gd name="connsiteY25" fmla="*/ 891540 h 895510"/>
                    <a:gd name="connsiteX26" fmla="*/ 165012 w 606972"/>
                    <a:gd name="connsiteY26" fmla="*/ 891540 h 895510"/>
                    <a:gd name="connsiteX27" fmla="*/ 163468 w 606972"/>
                    <a:gd name="connsiteY27" fmla="*/ 895510 h 895510"/>
                    <a:gd name="connsiteX28" fmla="*/ 155488 w 606972"/>
                    <a:gd name="connsiteY28" fmla="*/ 807720 h 895510"/>
                    <a:gd name="connsiteX29" fmla="*/ 107862 w 606972"/>
                    <a:gd name="connsiteY29" fmla="*/ 769620 h 895510"/>
                    <a:gd name="connsiteX30" fmla="*/ 161836 w 606972"/>
                    <a:gd name="connsiteY30" fmla="*/ 741044 h 895510"/>
                    <a:gd name="connsiteX31" fmla="*/ 161836 w 606972"/>
                    <a:gd name="connsiteY31" fmla="*/ 680720 h 895510"/>
                    <a:gd name="connsiteX32" fmla="*/ 107862 w 606972"/>
                    <a:gd name="connsiteY32" fmla="*/ 655320 h 895510"/>
                    <a:gd name="connsiteX33" fmla="*/ 117388 w 606972"/>
                    <a:gd name="connsiteY33" fmla="*/ 461644 h 895510"/>
                    <a:gd name="connsiteX34" fmla="*/ 82462 w 606972"/>
                    <a:gd name="connsiteY34" fmla="*/ 410844 h 895510"/>
                    <a:gd name="connsiteX35" fmla="*/ 123736 w 606972"/>
                    <a:gd name="connsiteY35" fmla="*/ 356870 h 895510"/>
                    <a:gd name="connsiteX36" fmla="*/ 117388 w 606972"/>
                    <a:gd name="connsiteY36" fmla="*/ 156844 h 895510"/>
                    <a:gd name="connsiteX37" fmla="*/ 25312 w 606972"/>
                    <a:gd name="connsiteY37" fmla="*/ 134620 h 895510"/>
                    <a:gd name="connsiteX38" fmla="*/ 0 w 606972"/>
                    <a:gd name="connsiteY38" fmla="*/ 100448 h 895510"/>
                    <a:gd name="connsiteX39" fmla="*/ 12612 w 606972"/>
                    <a:gd name="connsiteY39" fmla="*/ 91440 h 895510"/>
                    <a:gd name="connsiteX40" fmla="*/ 134532 w 606972"/>
                    <a:gd name="connsiteY40" fmla="*/ 0 h 895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06972" h="895510">
                      <a:moveTo>
                        <a:pt x="134532" y="0"/>
                      </a:moveTo>
                      <a:lnTo>
                        <a:pt x="187872" y="114300"/>
                      </a:lnTo>
                      <a:lnTo>
                        <a:pt x="195492" y="251460"/>
                      </a:lnTo>
                      <a:lnTo>
                        <a:pt x="172632" y="320040"/>
                      </a:lnTo>
                      <a:lnTo>
                        <a:pt x="195492" y="365760"/>
                      </a:lnTo>
                      <a:lnTo>
                        <a:pt x="248832" y="411480"/>
                      </a:lnTo>
                      <a:lnTo>
                        <a:pt x="309792" y="388620"/>
                      </a:lnTo>
                      <a:lnTo>
                        <a:pt x="347892" y="243840"/>
                      </a:lnTo>
                      <a:lnTo>
                        <a:pt x="363132" y="175260"/>
                      </a:lnTo>
                      <a:lnTo>
                        <a:pt x="378372" y="68580"/>
                      </a:lnTo>
                      <a:lnTo>
                        <a:pt x="387016" y="8078"/>
                      </a:lnTo>
                      <a:lnTo>
                        <a:pt x="450762" y="26670"/>
                      </a:lnTo>
                      <a:lnTo>
                        <a:pt x="460288" y="80644"/>
                      </a:lnTo>
                      <a:lnTo>
                        <a:pt x="485688" y="96520"/>
                      </a:lnTo>
                      <a:lnTo>
                        <a:pt x="485688" y="156844"/>
                      </a:lnTo>
                      <a:lnTo>
                        <a:pt x="511088" y="179070"/>
                      </a:lnTo>
                      <a:lnTo>
                        <a:pt x="551352" y="243128"/>
                      </a:lnTo>
                      <a:lnTo>
                        <a:pt x="546012" y="243840"/>
                      </a:lnTo>
                      <a:lnTo>
                        <a:pt x="507912" y="342900"/>
                      </a:lnTo>
                      <a:lnTo>
                        <a:pt x="568872" y="411480"/>
                      </a:lnTo>
                      <a:lnTo>
                        <a:pt x="606972" y="640080"/>
                      </a:lnTo>
                      <a:lnTo>
                        <a:pt x="591732" y="762000"/>
                      </a:lnTo>
                      <a:lnTo>
                        <a:pt x="416472" y="678180"/>
                      </a:lnTo>
                      <a:lnTo>
                        <a:pt x="408852" y="876300"/>
                      </a:lnTo>
                      <a:lnTo>
                        <a:pt x="340272" y="830580"/>
                      </a:lnTo>
                      <a:lnTo>
                        <a:pt x="271692" y="891540"/>
                      </a:lnTo>
                      <a:lnTo>
                        <a:pt x="165012" y="891540"/>
                      </a:lnTo>
                      <a:lnTo>
                        <a:pt x="163468" y="895510"/>
                      </a:lnTo>
                      <a:lnTo>
                        <a:pt x="155488" y="807720"/>
                      </a:lnTo>
                      <a:lnTo>
                        <a:pt x="107862" y="769620"/>
                      </a:lnTo>
                      <a:lnTo>
                        <a:pt x="161836" y="741044"/>
                      </a:lnTo>
                      <a:lnTo>
                        <a:pt x="161836" y="680720"/>
                      </a:lnTo>
                      <a:lnTo>
                        <a:pt x="107862" y="655320"/>
                      </a:lnTo>
                      <a:lnTo>
                        <a:pt x="117388" y="461644"/>
                      </a:lnTo>
                      <a:lnTo>
                        <a:pt x="82462" y="410844"/>
                      </a:lnTo>
                      <a:lnTo>
                        <a:pt x="123736" y="356870"/>
                      </a:lnTo>
                      <a:lnTo>
                        <a:pt x="117388" y="156844"/>
                      </a:lnTo>
                      <a:lnTo>
                        <a:pt x="25312" y="134620"/>
                      </a:lnTo>
                      <a:lnTo>
                        <a:pt x="0" y="100448"/>
                      </a:lnTo>
                      <a:lnTo>
                        <a:pt x="12612" y="91440"/>
                      </a:lnTo>
                      <a:lnTo>
                        <a:pt x="1345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03DA7533-B8B6-4D37-917F-89F7D12DF522}"/>
                    </a:ext>
                  </a:extLst>
                </p:cNvPr>
                <p:cNvSpPr/>
                <p:nvPr/>
              </p:nvSpPr>
              <p:spPr>
                <a:xfrm>
                  <a:off x="30087040" y="27768050"/>
                  <a:ext cx="1050608" cy="790568"/>
                </a:xfrm>
                <a:custGeom>
                  <a:avLst/>
                  <a:gdLst>
                    <a:gd name="connsiteX0" fmla="*/ 52812 w 1050608"/>
                    <a:gd name="connsiteY0" fmla="*/ 0 h 790568"/>
                    <a:gd name="connsiteX1" fmla="*/ 131024 w 1050608"/>
                    <a:gd name="connsiteY1" fmla="*/ 61618 h 790568"/>
                    <a:gd name="connsiteX2" fmla="*/ 221510 w 1050608"/>
                    <a:gd name="connsiteY2" fmla="*/ 109244 h 790568"/>
                    <a:gd name="connsiteX3" fmla="*/ 266754 w 1050608"/>
                    <a:gd name="connsiteY3" fmla="*/ 109244 h 790568"/>
                    <a:gd name="connsiteX4" fmla="*/ 323904 w 1050608"/>
                    <a:gd name="connsiteY4" fmla="*/ 118770 h 790568"/>
                    <a:gd name="connsiteX5" fmla="*/ 357240 w 1050608"/>
                    <a:gd name="connsiteY5" fmla="*/ 147344 h 790568"/>
                    <a:gd name="connsiteX6" fmla="*/ 357240 w 1050608"/>
                    <a:gd name="connsiteY6" fmla="*/ 199730 h 790568"/>
                    <a:gd name="connsiteX7" fmla="*/ 419154 w 1050608"/>
                    <a:gd name="connsiteY7" fmla="*/ 240214 h 790568"/>
                    <a:gd name="connsiteX8" fmla="*/ 440584 w 1050608"/>
                    <a:gd name="connsiteY8" fmla="*/ 154488 h 790568"/>
                    <a:gd name="connsiteX9" fmla="*/ 500116 w 1050608"/>
                    <a:gd name="connsiteY9" fmla="*/ 97338 h 790568"/>
                    <a:gd name="connsiteX10" fmla="*/ 500116 w 1050608"/>
                    <a:gd name="connsiteY10" fmla="*/ 64000 h 790568"/>
                    <a:gd name="connsiteX11" fmla="*/ 581080 w 1050608"/>
                    <a:gd name="connsiteY11" fmla="*/ 47330 h 790568"/>
                    <a:gd name="connsiteX12" fmla="*/ 609654 w 1050608"/>
                    <a:gd name="connsiteY12" fmla="*/ 44950 h 790568"/>
                    <a:gd name="connsiteX13" fmla="*/ 683472 w 1050608"/>
                    <a:gd name="connsiteY13" fmla="*/ 109244 h 790568"/>
                    <a:gd name="connsiteX14" fmla="*/ 742218 w 1050608"/>
                    <a:gd name="connsiteY14" fmla="*/ 125370 h 790568"/>
                    <a:gd name="connsiteX15" fmla="*/ 739036 w 1050608"/>
                    <a:gd name="connsiteY15" fmla="*/ 130674 h 790568"/>
                    <a:gd name="connsiteX16" fmla="*/ 742210 w 1050608"/>
                    <a:gd name="connsiteY16" fmla="*/ 194174 h 790568"/>
                    <a:gd name="connsiteX17" fmla="*/ 827936 w 1050608"/>
                    <a:gd name="connsiteY17" fmla="*/ 194174 h 790568"/>
                    <a:gd name="connsiteX18" fmla="*/ 872384 w 1050608"/>
                    <a:gd name="connsiteY18" fmla="*/ 162426 h 790568"/>
                    <a:gd name="connsiteX19" fmla="*/ 910484 w 1050608"/>
                    <a:gd name="connsiteY19" fmla="*/ 200526 h 790568"/>
                    <a:gd name="connsiteX20" fmla="*/ 942236 w 1050608"/>
                    <a:gd name="connsiteY20" fmla="*/ 184650 h 790568"/>
                    <a:gd name="connsiteX21" fmla="*/ 1031136 w 1050608"/>
                    <a:gd name="connsiteY21" fmla="*/ 191000 h 790568"/>
                    <a:gd name="connsiteX22" fmla="*/ 1018436 w 1050608"/>
                    <a:gd name="connsiteY22" fmla="*/ 248150 h 790568"/>
                    <a:gd name="connsiteX23" fmla="*/ 1050608 w 1050608"/>
                    <a:gd name="connsiteY23" fmla="*/ 320962 h 790568"/>
                    <a:gd name="connsiteX24" fmla="*/ 973984 w 1050608"/>
                    <a:gd name="connsiteY24" fmla="*/ 359274 h 790568"/>
                    <a:gd name="connsiteX25" fmla="*/ 964460 w 1050608"/>
                    <a:gd name="connsiteY25" fmla="*/ 445000 h 790568"/>
                    <a:gd name="connsiteX26" fmla="*/ 945410 w 1050608"/>
                    <a:gd name="connsiteY26" fmla="*/ 568826 h 790568"/>
                    <a:gd name="connsiteX27" fmla="*/ 850160 w 1050608"/>
                    <a:gd name="connsiteY27" fmla="*/ 702174 h 790568"/>
                    <a:gd name="connsiteX28" fmla="*/ 836562 w 1050608"/>
                    <a:gd name="connsiteY28" fmla="*/ 790568 h 790568"/>
                    <a:gd name="connsiteX29" fmla="*/ 766340 w 1050608"/>
                    <a:gd name="connsiteY29" fmla="*/ 753610 h 790568"/>
                    <a:gd name="connsiteX30" fmla="*/ 583460 w 1050608"/>
                    <a:gd name="connsiteY30" fmla="*/ 723130 h 790568"/>
                    <a:gd name="connsiteX31" fmla="*/ 545360 w 1050608"/>
                    <a:gd name="connsiteY31" fmla="*/ 646930 h 790568"/>
                    <a:gd name="connsiteX32" fmla="*/ 436400 w 1050608"/>
                    <a:gd name="connsiteY32" fmla="*/ 661458 h 790568"/>
                    <a:gd name="connsiteX33" fmla="*/ 396136 w 1050608"/>
                    <a:gd name="connsiteY33" fmla="*/ 597400 h 790568"/>
                    <a:gd name="connsiteX34" fmla="*/ 370736 w 1050608"/>
                    <a:gd name="connsiteY34" fmla="*/ 575174 h 790568"/>
                    <a:gd name="connsiteX35" fmla="*/ 370736 w 1050608"/>
                    <a:gd name="connsiteY35" fmla="*/ 514850 h 790568"/>
                    <a:gd name="connsiteX36" fmla="*/ 345336 w 1050608"/>
                    <a:gd name="connsiteY36" fmla="*/ 498974 h 790568"/>
                    <a:gd name="connsiteX37" fmla="*/ 335810 w 1050608"/>
                    <a:gd name="connsiteY37" fmla="*/ 445000 h 790568"/>
                    <a:gd name="connsiteX38" fmla="*/ 272064 w 1050608"/>
                    <a:gd name="connsiteY38" fmla="*/ 426408 h 790568"/>
                    <a:gd name="connsiteX39" fmla="*/ 278660 w 1050608"/>
                    <a:gd name="connsiteY39" fmla="*/ 380230 h 790568"/>
                    <a:gd name="connsiteX40" fmla="*/ 179600 w 1050608"/>
                    <a:gd name="connsiteY40" fmla="*/ 220210 h 790568"/>
                    <a:gd name="connsiteX41" fmla="*/ 0 w 1050608"/>
                    <a:gd name="connsiteY41" fmla="*/ 10678 h 790568"/>
                    <a:gd name="connsiteX42" fmla="*/ 53236 w 1050608"/>
                    <a:gd name="connsiteY42" fmla="*/ 500 h 790568"/>
                    <a:gd name="connsiteX43" fmla="*/ 52812 w 1050608"/>
                    <a:gd name="connsiteY43" fmla="*/ 0 h 79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50608" h="790568">
                      <a:moveTo>
                        <a:pt x="52812" y="0"/>
                      </a:moveTo>
                      <a:lnTo>
                        <a:pt x="131024" y="61618"/>
                      </a:lnTo>
                      <a:lnTo>
                        <a:pt x="221510" y="109244"/>
                      </a:lnTo>
                      <a:lnTo>
                        <a:pt x="266754" y="109244"/>
                      </a:lnTo>
                      <a:lnTo>
                        <a:pt x="323904" y="118770"/>
                      </a:lnTo>
                      <a:lnTo>
                        <a:pt x="357240" y="147344"/>
                      </a:lnTo>
                      <a:lnTo>
                        <a:pt x="357240" y="199730"/>
                      </a:lnTo>
                      <a:lnTo>
                        <a:pt x="419154" y="240214"/>
                      </a:lnTo>
                      <a:lnTo>
                        <a:pt x="440584" y="154488"/>
                      </a:lnTo>
                      <a:lnTo>
                        <a:pt x="500116" y="97338"/>
                      </a:lnTo>
                      <a:lnTo>
                        <a:pt x="500116" y="64000"/>
                      </a:lnTo>
                      <a:lnTo>
                        <a:pt x="581080" y="47330"/>
                      </a:lnTo>
                      <a:lnTo>
                        <a:pt x="609654" y="44950"/>
                      </a:lnTo>
                      <a:lnTo>
                        <a:pt x="683472" y="109244"/>
                      </a:lnTo>
                      <a:lnTo>
                        <a:pt x="742218" y="125370"/>
                      </a:lnTo>
                      <a:lnTo>
                        <a:pt x="739036" y="130674"/>
                      </a:lnTo>
                      <a:lnTo>
                        <a:pt x="742210" y="194174"/>
                      </a:lnTo>
                      <a:lnTo>
                        <a:pt x="827936" y="194174"/>
                      </a:lnTo>
                      <a:lnTo>
                        <a:pt x="872384" y="162426"/>
                      </a:lnTo>
                      <a:lnTo>
                        <a:pt x="910484" y="200526"/>
                      </a:lnTo>
                      <a:lnTo>
                        <a:pt x="942236" y="184650"/>
                      </a:lnTo>
                      <a:lnTo>
                        <a:pt x="1031136" y="191000"/>
                      </a:lnTo>
                      <a:lnTo>
                        <a:pt x="1018436" y="248150"/>
                      </a:lnTo>
                      <a:lnTo>
                        <a:pt x="1050608" y="320962"/>
                      </a:lnTo>
                      <a:lnTo>
                        <a:pt x="973984" y="359274"/>
                      </a:lnTo>
                      <a:lnTo>
                        <a:pt x="964460" y="445000"/>
                      </a:lnTo>
                      <a:lnTo>
                        <a:pt x="945410" y="568826"/>
                      </a:lnTo>
                      <a:lnTo>
                        <a:pt x="850160" y="702174"/>
                      </a:lnTo>
                      <a:lnTo>
                        <a:pt x="836562" y="790568"/>
                      </a:lnTo>
                      <a:lnTo>
                        <a:pt x="766340" y="753610"/>
                      </a:lnTo>
                      <a:lnTo>
                        <a:pt x="583460" y="723130"/>
                      </a:lnTo>
                      <a:lnTo>
                        <a:pt x="545360" y="646930"/>
                      </a:lnTo>
                      <a:lnTo>
                        <a:pt x="436400" y="661458"/>
                      </a:lnTo>
                      <a:lnTo>
                        <a:pt x="396136" y="597400"/>
                      </a:lnTo>
                      <a:lnTo>
                        <a:pt x="370736" y="575174"/>
                      </a:lnTo>
                      <a:lnTo>
                        <a:pt x="370736" y="514850"/>
                      </a:lnTo>
                      <a:lnTo>
                        <a:pt x="345336" y="498974"/>
                      </a:lnTo>
                      <a:lnTo>
                        <a:pt x="335810" y="445000"/>
                      </a:lnTo>
                      <a:lnTo>
                        <a:pt x="272064" y="426408"/>
                      </a:lnTo>
                      <a:lnTo>
                        <a:pt x="278660" y="380230"/>
                      </a:lnTo>
                      <a:lnTo>
                        <a:pt x="179600" y="220210"/>
                      </a:lnTo>
                      <a:lnTo>
                        <a:pt x="0" y="10678"/>
                      </a:lnTo>
                      <a:lnTo>
                        <a:pt x="53236" y="500"/>
                      </a:lnTo>
                      <a:lnTo>
                        <a:pt x="528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D0A6D2C4-F3B8-4B0F-A13D-382E40849E59}"/>
                    </a:ext>
                  </a:extLst>
                </p:cNvPr>
                <p:cNvSpPr/>
                <p:nvPr/>
              </p:nvSpPr>
              <p:spPr>
                <a:xfrm>
                  <a:off x="31323374" y="26959560"/>
                  <a:ext cx="1252126" cy="1272540"/>
                </a:xfrm>
                <a:custGeom>
                  <a:avLst/>
                  <a:gdLst>
                    <a:gd name="connsiteX0" fmla="*/ 1031146 w 1252126"/>
                    <a:gd name="connsiteY0" fmla="*/ 0 h 1272540"/>
                    <a:gd name="connsiteX1" fmla="*/ 1016872 w 1252126"/>
                    <a:gd name="connsiteY1" fmla="*/ 1904 h 1272540"/>
                    <a:gd name="connsiteX2" fmla="*/ 1061626 w 1252126"/>
                    <a:gd name="connsiteY2" fmla="*/ 72390 h 1272540"/>
                    <a:gd name="connsiteX3" fmla="*/ 975902 w 1252126"/>
                    <a:gd name="connsiteY3" fmla="*/ 110490 h 1272540"/>
                    <a:gd name="connsiteX4" fmla="*/ 937802 w 1252126"/>
                    <a:gd name="connsiteY4" fmla="*/ 348616 h 1272540"/>
                    <a:gd name="connsiteX5" fmla="*/ 1033050 w 1252126"/>
                    <a:gd name="connsiteY5" fmla="*/ 339090 h 1272540"/>
                    <a:gd name="connsiteX6" fmla="*/ 1033050 w 1252126"/>
                    <a:gd name="connsiteY6" fmla="*/ 415290 h 1272540"/>
                    <a:gd name="connsiteX7" fmla="*/ 985426 w 1252126"/>
                    <a:gd name="connsiteY7" fmla="*/ 462916 h 1272540"/>
                    <a:gd name="connsiteX8" fmla="*/ 1090202 w 1252126"/>
                    <a:gd name="connsiteY8" fmla="*/ 491490 h 1272540"/>
                    <a:gd name="connsiteX9" fmla="*/ 1128302 w 1252126"/>
                    <a:gd name="connsiteY9" fmla="*/ 539116 h 1272540"/>
                    <a:gd name="connsiteX10" fmla="*/ 1080676 w 1252126"/>
                    <a:gd name="connsiteY10" fmla="*/ 586740 h 1272540"/>
                    <a:gd name="connsiteX11" fmla="*/ 1185450 w 1252126"/>
                    <a:gd name="connsiteY11" fmla="*/ 643890 h 1272540"/>
                    <a:gd name="connsiteX12" fmla="*/ 1252126 w 1252126"/>
                    <a:gd name="connsiteY12" fmla="*/ 748664 h 1272540"/>
                    <a:gd name="connsiteX13" fmla="*/ 1252126 w 1252126"/>
                    <a:gd name="connsiteY13" fmla="*/ 901064 h 1272540"/>
                    <a:gd name="connsiteX14" fmla="*/ 1166402 w 1252126"/>
                    <a:gd name="connsiteY14" fmla="*/ 920116 h 1272540"/>
                    <a:gd name="connsiteX15" fmla="*/ 1166402 w 1252126"/>
                    <a:gd name="connsiteY15" fmla="*/ 1082040 h 1272540"/>
                    <a:gd name="connsiteX16" fmla="*/ 1128302 w 1252126"/>
                    <a:gd name="connsiteY16" fmla="*/ 1091564 h 1272540"/>
                    <a:gd name="connsiteX17" fmla="*/ 1080676 w 1252126"/>
                    <a:gd name="connsiteY17" fmla="*/ 1043940 h 1272540"/>
                    <a:gd name="connsiteX18" fmla="*/ 1033050 w 1252126"/>
                    <a:gd name="connsiteY18" fmla="*/ 1043940 h 1272540"/>
                    <a:gd name="connsiteX19" fmla="*/ 966376 w 1252126"/>
                    <a:gd name="connsiteY19" fmla="*/ 1091564 h 1272540"/>
                    <a:gd name="connsiteX20" fmla="*/ 871126 w 1252126"/>
                    <a:gd name="connsiteY20" fmla="*/ 1101090 h 1272540"/>
                    <a:gd name="connsiteX21" fmla="*/ 842550 w 1252126"/>
                    <a:gd name="connsiteY21" fmla="*/ 1120140 h 1272540"/>
                    <a:gd name="connsiteX22" fmla="*/ 728250 w 1252126"/>
                    <a:gd name="connsiteY22" fmla="*/ 1139190 h 1272540"/>
                    <a:gd name="connsiteX23" fmla="*/ 699676 w 1252126"/>
                    <a:gd name="connsiteY23" fmla="*/ 1091564 h 1272540"/>
                    <a:gd name="connsiteX24" fmla="*/ 594902 w 1252126"/>
                    <a:gd name="connsiteY24" fmla="*/ 1129664 h 1272540"/>
                    <a:gd name="connsiteX25" fmla="*/ 566326 w 1252126"/>
                    <a:gd name="connsiteY25" fmla="*/ 1101090 h 1272540"/>
                    <a:gd name="connsiteX26" fmla="*/ 509176 w 1252126"/>
                    <a:gd name="connsiteY26" fmla="*/ 1158240 h 1272540"/>
                    <a:gd name="connsiteX27" fmla="*/ 318676 w 1252126"/>
                    <a:gd name="connsiteY27" fmla="*/ 1139190 h 1272540"/>
                    <a:gd name="connsiteX28" fmla="*/ 271050 w 1252126"/>
                    <a:gd name="connsiteY28" fmla="*/ 1272540 h 1272540"/>
                    <a:gd name="connsiteX29" fmla="*/ 204376 w 1252126"/>
                    <a:gd name="connsiteY29" fmla="*/ 1196340 h 1272540"/>
                    <a:gd name="connsiteX30" fmla="*/ 90076 w 1252126"/>
                    <a:gd name="connsiteY30" fmla="*/ 1186816 h 1272540"/>
                    <a:gd name="connsiteX31" fmla="*/ 0 w 1252126"/>
                    <a:gd name="connsiteY31" fmla="*/ 1151568 h 1272540"/>
                    <a:gd name="connsiteX32" fmla="*/ 48802 w 1252126"/>
                    <a:gd name="connsiteY32" fmla="*/ 1066164 h 1272540"/>
                    <a:gd name="connsiteX33" fmla="*/ 26576 w 1252126"/>
                    <a:gd name="connsiteY33" fmla="*/ 1024890 h 1272540"/>
                    <a:gd name="connsiteX34" fmla="*/ 45626 w 1252126"/>
                    <a:gd name="connsiteY34" fmla="*/ 983616 h 1272540"/>
                    <a:gd name="connsiteX35" fmla="*/ 45626 w 1252126"/>
                    <a:gd name="connsiteY35" fmla="*/ 869316 h 1272540"/>
                    <a:gd name="connsiteX36" fmla="*/ 64676 w 1252126"/>
                    <a:gd name="connsiteY36" fmla="*/ 789940 h 1272540"/>
                    <a:gd name="connsiteX37" fmla="*/ 55150 w 1252126"/>
                    <a:gd name="connsiteY37" fmla="*/ 672464 h 1272540"/>
                    <a:gd name="connsiteX38" fmla="*/ 105950 w 1252126"/>
                    <a:gd name="connsiteY38" fmla="*/ 631190 h 1272540"/>
                    <a:gd name="connsiteX39" fmla="*/ 103182 w 1252126"/>
                    <a:gd name="connsiteY39" fmla="*/ 628882 h 1272540"/>
                    <a:gd name="connsiteX40" fmla="*/ 109126 w 1252126"/>
                    <a:gd name="connsiteY40" fmla="*/ 628016 h 1272540"/>
                    <a:gd name="connsiteX41" fmla="*/ 134526 w 1252126"/>
                    <a:gd name="connsiteY41" fmla="*/ 596264 h 1272540"/>
                    <a:gd name="connsiteX42" fmla="*/ 134526 w 1252126"/>
                    <a:gd name="connsiteY42" fmla="*/ 501016 h 1272540"/>
                    <a:gd name="connsiteX43" fmla="*/ 109126 w 1252126"/>
                    <a:gd name="connsiteY43" fmla="*/ 453390 h 1272540"/>
                    <a:gd name="connsiteX44" fmla="*/ 112302 w 1252126"/>
                    <a:gd name="connsiteY44" fmla="*/ 402590 h 1272540"/>
                    <a:gd name="connsiteX45" fmla="*/ 140876 w 1252126"/>
                    <a:gd name="connsiteY45" fmla="*/ 361316 h 1272540"/>
                    <a:gd name="connsiteX46" fmla="*/ 90076 w 1252126"/>
                    <a:gd name="connsiteY46" fmla="*/ 275590 h 1272540"/>
                    <a:gd name="connsiteX47" fmla="*/ 93704 w 1252126"/>
                    <a:gd name="connsiteY47" fmla="*/ 261076 h 1272540"/>
                    <a:gd name="connsiteX48" fmla="*/ 96426 w 1252126"/>
                    <a:gd name="connsiteY48" fmla="*/ 269240 h 1272540"/>
                    <a:gd name="connsiteX49" fmla="*/ 172626 w 1252126"/>
                    <a:gd name="connsiteY49" fmla="*/ 224790 h 1272540"/>
                    <a:gd name="connsiteX50" fmla="*/ 331376 w 1252126"/>
                    <a:gd name="connsiteY50" fmla="*/ 237490 h 1272540"/>
                    <a:gd name="connsiteX51" fmla="*/ 375826 w 1252126"/>
                    <a:gd name="connsiteY51" fmla="*/ 294640 h 1272540"/>
                    <a:gd name="connsiteX52" fmla="*/ 426626 w 1252126"/>
                    <a:gd name="connsiteY52" fmla="*/ 294640 h 1272540"/>
                    <a:gd name="connsiteX53" fmla="*/ 439326 w 1252126"/>
                    <a:gd name="connsiteY53" fmla="*/ 243840 h 1272540"/>
                    <a:gd name="connsiteX54" fmla="*/ 509176 w 1252126"/>
                    <a:gd name="connsiteY54" fmla="*/ 180340 h 1272540"/>
                    <a:gd name="connsiteX55" fmla="*/ 629826 w 1252126"/>
                    <a:gd name="connsiteY55" fmla="*/ 173990 h 1272540"/>
                    <a:gd name="connsiteX56" fmla="*/ 744792 w 1252126"/>
                    <a:gd name="connsiteY56" fmla="*/ 67868 h 1272540"/>
                    <a:gd name="connsiteX57" fmla="*/ 878746 w 1252126"/>
                    <a:gd name="connsiteY57" fmla="*/ 38100 h 1272540"/>
                    <a:gd name="connsiteX58" fmla="*/ 916846 w 1252126"/>
                    <a:gd name="connsiteY58" fmla="*/ 15240 h 1272540"/>
                    <a:gd name="connsiteX59" fmla="*/ 1031146 w 1252126"/>
                    <a:gd name="connsiteY59" fmla="*/ 0 h 1272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252126" h="1272540">
                      <a:moveTo>
                        <a:pt x="1031146" y="0"/>
                      </a:moveTo>
                      <a:lnTo>
                        <a:pt x="1016872" y="1904"/>
                      </a:lnTo>
                      <a:lnTo>
                        <a:pt x="1061626" y="72390"/>
                      </a:lnTo>
                      <a:lnTo>
                        <a:pt x="975902" y="110490"/>
                      </a:lnTo>
                      <a:lnTo>
                        <a:pt x="937802" y="348616"/>
                      </a:lnTo>
                      <a:lnTo>
                        <a:pt x="1033050" y="339090"/>
                      </a:lnTo>
                      <a:lnTo>
                        <a:pt x="1033050" y="415290"/>
                      </a:lnTo>
                      <a:lnTo>
                        <a:pt x="985426" y="462916"/>
                      </a:lnTo>
                      <a:lnTo>
                        <a:pt x="1090202" y="491490"/>
                      </a:lnTo>
                      <a:lnTo>
                        <a:pt x="1128302" y="539116"/>
                      </a:lnTo>
                      <a:lnTo>
                        <a:pt x="1080676" y="586740"/>
                      </a:lnTo>
                      <a:lnTo>
                        <a:pt x="1185450" y="643890"/>
                      </a:lnTo>
                      <a:lnTo>
                        <a:pt x="1252126" y="748664"/>
                      </a:lnTo>
                      <a:lnTo>
                        <a:pt x="1252126" y="901064"/>
                      </a:lnTo>
                      <a:lnTo>
                        <a:pt x="1166402" y="920116"/>
                      </a:lnTo>
                      <a:lnTo>
                        <a:pt x="1166402" y="1082040"/>
                      </a:lnTo>
                      <a:lnTo>
                        <a:pt x="1128302" y="1091564"/>
                      </a:lnTo>
                      <a:lnTo>
                        <a:pt x="1080676" y="1043940"/>
                      </a:lnTo>
                      <a:lnTo>
                        <a:pt x="1033050" y="1043940"/>
                      </a:lnTo>
                      <a:lnTo>
                        <a:pt x="966376" y="1091564"/>
                      </a:lnTo>
                      <a:lnTo>
                        <a:pt x="871126" y="1101090"/>
                      </a:lnTo>
                      <a:lnTo>
                        <a:pt x="842550" y="1120140"/>
                      </a:lnTo>
                      <a:lnTo>
                        <a:pt x="728250" y="1139190"/>
                      </a:lnTo>
                      <a:lnTo>
                        <a:pt x="699676" y="1091564"/>
                      </a:lnTo>
                      <a:lnTo>
                        <a:pt x="594902" y="1129664"/>
                      </a:lnTo>
                      <a:lnTo>
                        <a:pt x="566326" y="1101090"/>
                      </a:lnTo>
                      <a:lnTo>
                        <a:pt x="509176" y="1158240"/>
                      </a:lnTo>
                      <a:lnTo>
                        <a:pt x="318676" y="1139190"/>
                      </a:lnTo>
                      <a:lnTo>
                        <a:pt x="271050" y="1272540"/>
                      </a:lnTo>
                      <a:lnTo>
                        <a:pt x="204376" y="1196340"/>
                      </a:lnTo>
                      <a:lnTo>
                        <a:pt x="90076" y="1186816"/>
                      </a:lnTo>
                      <a:lnTo>
                        <a:pt x="0" y="1151568"/>
                      </a:lnTo>
                      <a:lnTo>
                        <a:pt x="48802" y="1066164"/>
                      </a:lnTo>
                      <a:lnTo>
                        <a:pt x="26576" y="1024890"/>
                      </a:lnTo>
                      <a:lnTo>
                        <a:pt x="45626" y="983616"/>
                      </a:lnTo>
                      <a:lnTo>
                        <a:pt x="45626" y="869316"/>
                      </a:lnTo>
                      <a:lnTo>
                        <a:pt x="64676" y="789940"/>
                      </a:lnTo>
                      <a:lnTo>
                        <a:pt x="55150" y="672464"/>
                      </a:lnTo>
                      <a:lnTo>
                        <a:pt x="105950" y="631190"/>
                      </a:lnTo>
                      <a:lnTo>
                        <a:pt x="103182" y="628882"/>
                      </a:lnTo>
                      <a:lnTo>
                        <a:pt x="109126" y="628016"/>
                      </a:lnTo>
                      <a:lnTo>
                        <a:pt x="134526" y="596264"/>
                      </a:lnTo>
                      <a:lnTo>
                        <a:pt x="134526" y="501016"/>
                      </a:lnTo>
                      <a:lnTo>
                        <a:pt x="109126" y="453390"/>
                      </a:lnTo>
                      <a:lnTo>
                        <a:pt x="112302" y="402590"/>
                      </a:lnTo>
                      <a:lnTo>
                        <a:pt x="140876" y="361316"/>
                      </a:lnTo>
                      <a:lnTo>
                        <a:pt x="90076" y="275590"/>
                      </a:lnTo>
                      <a:lnTo>
                        <a:pt x="93704" y="261076"/>
                      </a:lnTo>
                      <a:lnTo>
                        <a:pt x="96426" y="269240"/>
                      </a:lnTo>
                      <a:lnTo>
                        <a:pt x="172626" y="224790"/>
                      </a:lnTo>
                      <a:lnTo>
                        <a:pt x="331376" y="237490"/>
                      </a:lnTo>
                      <a:lnTo>
                        <a:pt x="375826" y="294640"/>
                      </a:lnTo>
                      <a:lnTo>
                        <a:pt x="426626" y="294640"/>
                      </a:lnTo>
                      <a:lnTo>
                        <a:pt x="439326" y="243840"/>
                      </a:lnTo>
                      <a:lnTo>
                        <a:pt x="509176" y="180340"/>
                      </a:lnTo>
                      <a:lnTo>
                        <a:pt x="629826" y="173990"/>
                      </a:lnTo>
                      <a:lnTo>
                        <a:pt x="744792" y="67868"/>
                      </a:lnTo>
                      <a:lnTo>
                        <a:pt x="878746" y="38100"/>
                      </a:lnTo>
                      <a:lnTo>
                        <a:pt x="916846" y="15240"/>
                      </a:lnTo>
                      <a:lnTo>
                        <a:pt x="10311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B59E154D-7BD1-471A-B0E9-7CECC42A90B0}"/>
                    </a:ext>
                  </a:extLst>
                </p:cNvPr>
                <p:cNvSpPr/>
                <p:nvPr/>
              </p:nvSpPr>
              <p:spPr>
                <a:xfrm>
                  <a:off x="30368968" y="26329434"/>
                  <a:ext cx="1041308" cy="581866"/>
                </a:xfrm>
                <a:custGeom>
                  <a:avLst/>
                  <a:gdLst>
                    <a:gd name="connsiteX0" fmla="*/ 191114 w 1041308"/>
                    <a:gd name="connsiteY0" fmla="*/ 0 h 581866"/>
                    <a:gd name="connsiteX1" fmla="*/ 218982 w 1041308"/>
                    <a:gd name="connsiteY1" fmla="*/ 29416 h 581866"/>
                    <a:gd name="connsiteX2" fmla="*/ 282482 w 1041308"/>
                    <a:gd name="connsiteY2" fmla="*/ 35766 h 581866"/>
                    <a:gd name="connsiteX3" fmla="*/ 231682 w 1041308"/>
                    <a:gd name="connsiteY3" fmla="*/ 99266 h 581866"/>
                    <a:gd name="connsiteX4" fmla="*/ 187232 w 1041308"/>
                    <a:gd name="connsiteY4" fmla="*/ 162766 h 581866"/>
                    <a:gd name="connsiteX5" fmla="*/ 231682 w 1041308"/>
                    <a:gd name="connsiteY5" fmla="*/ 213566 h 581866"/>
                    <a:gd name="connsiteX6" fmla="*/ 345982 w 1041308"/>
                    <a:gd name="connsiteY6" fmla="*/ 226266 h 581866"/>
                    <a:gd name="connsiteX7" fmla="*/ 371382 w 1041308"/>
                    <a:gd name="connsiteY7" fmla="*/ 200866 h 581866"/>
                    <a:gd name="connsiteX8" fmla="*/ 415832 w 1041308"/>
                    <a:gd name="connsiteY8" fmla="*/ 245316 h 581866"/>
                    <a:gd name="connsiteX9" fmla="*/ 606332 w 1041308"/>
                    <a:gd name="connsiteY9" fmla="*/ 270716 h 581866"/>
                    <a:gd name="connsiteX10" fmla="*/ 713562 w 1041308"/>
                    <a:gd name="connsiteY10" fmla="*/ 198262 h 581866"/>
                    <a:gd name="connsiteX11" fmla="*/ 728252 w 1041308"/>
                    <a:gd name="connsiteY11" fmla="*/ 264366 h 581866"/>
                    <a:gd name="connsiteX12" fmla="*/ 751112 w 1041308"/>
                    <a:gd name="connsiteY12" fmla="*/ 332946 h 581866"/>
                    <a:gd name="connsiteX13" fmla="*/ 918752 w 1041308"/>
                    <a:gd name="connsiteY13" fmla="*/ 302466 h 581866"/>
                    <a:gd name="connsiteX14" fmla="*/ 956852 w 1041308"/>
                    <a:gd name="connsiteY14" fmla="*/ 371046 h 581866"/>
                    <a:gd name="connsiteX15" fmla="*/ 1041308 w 1041308"/>
                    <a:gd name="connsiteY15" fmla="*/ 427350 h 581866"/>
                    <a:gd name="connsiteX16" fmla="*/ 1038132 w 1041308"/>
                    <a:gd name="connsiteY16" fmla="*/ 435816 h 581866"/>
                    <a:gd name="connsiteX17" fmla="*/ 904782 w 1041308"/>
                    <a:gd name="connsiteY17" fmla="*/ 467566 h 581866"/>
                    <a:gd name="connsiteX18" fmla="*/ 904966 w 1041308"/>
                    <a:gd name="connsiteY18" fmla="*/ 468546 h 581866"/>
                    <a:gd name="connsiteX19" fmla="*/ 901608 w 1041308"/>
                    <a:gd name="connsiteY19" fmla="*/ 467566 h 581866"/>
                    <a:gd name="connsiteX20" fmla="*/ 819056 w 1041308"/>
                    <a:gd name="connsiteY20" fmla="*/ 464390 h 581866"/>
                    <a:gd name="connsiteX21" fmla="*/ 720632 w 1041308"/>
                    <a:gd name="connsiteY21" fmla="*/ 550116 h 581866"/>
                    <a:gd name="connsiteX22" fmla="*/ 676182 w 1041308"/>
                    <a:gd name="connsiteY22" fmla="*/ 537416 h 581866"/>
                    <a:gd name="connsiteX23" fmla="*/ 650782 w 1041308"/>
                    <a:gd name="connsiteY23" fmla="*/ 581866 h 581866"/>
                    <a:gd name="connsiteX24" fmla="*/ 539656 w 1041308"/>
                    <a:gd name="connsiteY24" fmla="*/ 518366 h 581866"/>
                    <a:gd name="connsiteX25" fmla="*/ 507908 w 1041308"/>
                    <a:gd name="connsiteY25" fmla="*/ 550116 h 581866"/>
                    <a:gd name="connsiteX26" fmla="*/ 460282 w 1041308"/>
                    <a:gd name="connsiteY26" fmla="*/ 537416 h 581866"/>
                    <a:gd name="connsiteX27" fmla="*/ 431708 w 1041308"/>
                    <a:gd name="connsiteY27" fmla="*/ 496142 h 581866"/>
                    <a:gd name="connsiteX28" fmla="*/ 399956 w 1041308"/>
                    <a:gd name="connsiteY28" fmla="*/ 521542 h 581866"/>
                    <a:gd name="connsiteX29" fmla="*/ 330108 w 1041308"/>
                    <a:gd name="connsiteY29" fmla="*/ 512016 h 581866"/>
                    <a:gd name="connsiteX30" fmla="*/ 174532 w 1041308"/>
                    <a:gd name="connsiteY30" fmla="*/ 397716 h 581866"/>
                    <a:gd name="connsiteX31" fmla="*/ 174532 w 1041308"/>
                    <a:gd name="connsiteY31" fmla="*/ 353266 h 581866"/>
                    <a:gd name="connsiteX32" fmla="*/ 117382 w 1041308"/>
                    <a:gd name="connsiteY32" fmla="*/ 337390 h 581866"/>
                    <a:gd name="connsiteX33" fmla="*/ 69756 w 1041308"/>
                    <a:gd name="connsiteY33" fmla="*/ 365966 h 581866"/>
                    <a:gd name="connsiteX34" fmla="*/ 0 w 1041308"/>
                    <a:gd name="connsiteY34" fmla="*/ 294094 h 581866"/>
                    <a:gd name="connsiteX35" fmla="*/ 103412 w 1041308"/>
                    <a:gd name="connsiteY35" fmla="*/ 119586 h 581866"/>
                    <a:gd name="connsiteX36" fmla="*/ 57692 w 1041308"/>
                    <a:gd name="connsiteY36" fmla="*/ 20526 h 581866"/>
                    <a:gd name="connsiteX37" fmla="*/ 191114 w 1041308"/>
                    <a:gd name="connsiteY37" fmla="*/ 0 h 58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041308" h="581866">
                      <a:moveTo>
                        <a:pt x="191114" y="0"/>
                      </a:moveTo>
                      <a:lnTo>
                        <a:pt x="218982" y="29416"/>
                      </a:lnTo>
                      <a:lnTo>
                        <a:pt x="282482" y="35766"/>
                      </a:lnTo>
                      <a:lnTo>
                        <a:pt x="231682" y="99266"/>
                      </a:lnTo>
                      <a:lnTo>
                        <a:pt x="187232" y="162766"/>
                      </a:lnTo>
                      <a:lnTo>
                        <a:pt x="231682" y="213566"/>
                      </a:lnTo>
                      <a:lnTo>
                        <a:pt x="345982" y="226266"/>
                      </a:lnTo>
                      <a:lnTo>
                        <a:pt x="371382" y="200866"/>
                      </a:lnTo>
                      <a:lnTo>
                        <a:pt x="415832" y="245316"/>
                      </a:lnTo>
                      <a:lnTo>
                        <a:pt x="606332" y="270716"/>
                      </a:lnTo>
                      <a:lnTo>
                        <a:pt x="713562" y="198262"/>
                      </a:lnTo>
                      <a:lnTo>
                        <a:pt x="728252" y="264366"/>
                      </a:lnTo>
                      <a:lnTo>
                        <a:pt x="751112" y="332946"/>
                      </a:lnTo>
                      <a:lnTo>
                        <a:pt x="918752" y="302466"/>
                      </a:lnTo>
                      <a:lnTo>
                        <a:pt x="956852" y="371046"/>
                      </a:lnTo>
                      <a:lnTo>
                        <a:pt x="1041308" y="427350"/>
                      </a:lnTo>
                      <a:lnTo>
                        <a:pt x="1038132" y="435816"/>
                      </a:lnTo>
                      <a:lnTo>
                        <a:pt x="904782" y="467566"/>
                      </a:lnTo>
                      <a:lnTo>
                        <a:pt x="904966" y="468546"/>
                      </a:lnTo>
                      <a:lnTo>
                        <a:pt x="901608" y="467566"/>
                      </a:lnTo>
                      <a:lnTo>
                        <a:pt x="819056" y="464390"/>
                      </a:lnTo>
                      <a:lnTo>
                        <a:pt x="720632" y="550116"/>
                      </a:lnTo>
                      <a:lnTo>
                        <a:pt x="676182" y="537416"/>
                      </a:lnTo>
                      <a:lnTo>
                        <a:pt x="650782" y="581866"/>
                      </a:lnTo>
                      <a:lnTo>
                        <a:pt x="539656" y="518366"/>
                      </a:lnTo>
                      <a:lnTo>
                        <a:pt x="507908" y="550116"/>
                      </a:lnTo>
                      <a:lnTo>
                        <a:pt x="460282" y="537416"/>
                      </a:lnTo>
                      <a:lnTo>
                        <a:pt x="431708" y="496142"/>
                      </a:lnTo>
                      <a:lnTo>
                        <a:pt x="399956" y="521542"/>
                      </a:lnTo>
                      <a:lnTo>
                        <a:pt x="330108" y="512016"/>
                      </a:lnTo>
                      <a:lnTo>
                        <a:pt x="174532" y="397716"/>
                      </a:lnTo>
                      <a:lnTo>
                        <a:pt x="174532" y="353266"/>
                      </a:lnTo>
                      <a:lnTo>
                        <a:pt x="117382" y="337390"/>
                      </a:lnTo>
                      <a:lnTo>
                        <a:pt x="69756" y="365966"/>
                      </a:lnTo>
                      <a:lnTo>
                        <a:pt x="0" y="294094"/>
                      </a:lnTo>
                      <a:lnTo>
                        <a:pt x="103412" y="119586"/>
                      </a:lnTo>
                      <a:lnTo>
                        <a:pt x="57692" y="20526"/>
                      </a:lnTo>
                      <a:lnTo>
                        <a:pt x="1911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E1C286AC-0C49-40ED-9402-393B7F31A2CD}"/>
                    </a:ext>
                  </a:extLst>
                </p:cNvPr>
                <p:cNvSpPr/>
                <p:nvPr/>
              </p:nvSpPr>
              <p:spPr>
                <a:xfrm>
                  <a:off x="30879548" y="26793824"/>
                  <a:ext cx="489220" cy="384176"/>
                </a:xfrm>
                <a:custGeom>
                  <a:avLst/>
                  <a:gdLst>
                    <a:gd name="connsiteX0" fmla="*/ 308476 w 489220"/>
                    <a:gd name="connsiteY0" fmla="*/ 0 h 384176"/>
                    <a:gd name="connsiteX1" fmla="*/ 391028 w 489220"/>
                    <a:gd name="connsiteY1" fmla="*/ 3176 h 384176"/>
                    <a:gd name="connsiteX2" fmla="*/ 394386 w 489220"/>
                    <a:gd name="connsiteY2" fmla="*/ 4156 h 384176"/>
                    <a:gd name="connsiteX3" fmla="*/ 413252 w 489220"/>
                    <a:gd name="connsiteY3" fmla="*/ 104776 h 384176"/>
                    <a:gd name="connsiteX4" fmla="*/ 343402 w 489220"/>
                    <a:gd name="connsiteY4" fmla="*/ 155576 h 384176"/>
                    <a:gd name="connsiteX5" fmla="*/ 470402 w 489220"/>
                    <a:gd name="connsiteY5" fmla="*/ 187326 h 384176"/>
                    <a:gd name="connsiteX6" fmla="*/ 489220 w 489220"/>
                    <a:gd name="connsiteY6" fmla="*/ 344150 h 384176"/>
                    <a:gd name="connsiteX7" fmla="*/ 486276 w 489220"/>
                    <a:gd name="connsiteY7" fmla="*/ 346076 h 384176"/>
                    <a:gd name="connsiteX8" fmla="*/ 362452 w 489220"/>
                    <a:gd name="connsiteY8" fmla="*/ 307976 h 384176"/>
                    <a:gd name="connsiteX9" fmla="*/ 283076 w 489220"/>
                    <a:gd name="connsiteY9" fmla="*/ 384176 h 384176"/>
                    <a:gd name="connsiteX10" fmla="*/ 225928 w 489220"/>
                    <a:gd name="connsiteY10" fmla="*/ 358776 h 384176"/>
                    <a:gd name="connsiteX11" fmla="*/ 206876 w 489220"/>
                    <a:gd name="connsiteY11" fmla="*/ 301626 h 384176"/>
                    <a:gd name="connsiteX12" fmla="*/ 143376 w 489220"/>
                    <a:gd name="connsiteY12" fmla="*/ 307976 h 384176"/>
                    <a:gd name="connsiteX13" fmla="*/ 121152 w 489220"/>
                    <a:gd name="connsiteY13" fmla="*/ 339726 h 384176"/>
                    <a:gd name="connsiteX14" fmla="*/ 32252 w 489220"/>
                    <a:gd name="connsiteY14" fmla="*/ 276226 h 384176"/>
                    <a:gd name="connsiteX15" fmla="*/ 32252 w 489220"/>
                    <a:gd name="connsiteY15" fmla="*/ 155576 h 384176"/>
                    <a:gd name="connsiteX16" fmla="*/ 502 w 489220"/>
                    <a:gd name="connsiteY16" fmla="*/ 85726 h 384176"/>
                    <a:gd name="connsiteX17" fmla="*/ 0 w 489220"/>
                    <a:gd name="connsiteY17" fmla="*/ 83054 h 384176"/>
                    <a:gd name="connsiteX18" fmla="*/ 29076 w 489220"/>
                    <a:gd name="connsiteY18" fmla="*/ 53976 h 384176"/>
                    <a:gd name="connsiteX19" fmla="*/ 140202 w 489220"/>
                    <a:gd name="connsiteY19" fmla="*/ 117476 h 384176"/>
                    <a:gd name="connsiteX20" fmla="*/ 165602 w 489220"/>
                    <a:gd name="connsiteY20" fmla="*/ 73026 h 384176"/>
                    <a:gd name="connsiteX21" fmla="*/ 210052 w 489220"/>
                    <a:gd name="connsiteY21" fmla="*/ 85726 h 384176"/>
                    <a:gd name="connsiteX22" fmla="*/ 308476 w 489220"/>
                    <a:gd name="connsiteY22" fmla="*/ 0 h 384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9220" h="384176">
                      <a:moveTo>
                        <a:pt x="308476" y="0"/>
                      </a:moveTo>
                      <a:lnTo>
                        <a:pt x="391028" y="3176"/>
                      </a:lnTo>
                      <a:lnTo>
                        <a:pt x="394386" y="4156"/>
                      </a:lnTo>
                      <a:lnTo>
                        <a:pt x="413252" y="104776"/>
                      </a:lnTo>
                      <a:lnTo>
                        <a:pt x="343402" y="155576"/>
                      </a:lnTo>
                      <a:lnTo>
                        <a:pt x="470402" y="187326"/>
                      </a:lnTo>
                      <a:lnTo>
                        <a:pt x="489220" y="344150"/>
                      </a:lnTo>
                      <a:lnTo>
                        <a:pt x="486276" y="346076"/>
                      </a:lnTo>
                      <a:lnTo>
                        <a:pt x="362452" y="307976"/>
                      </a:lnTo>
                      <a:lnTo>
                        <a:pt x="283076" y="384176"/>
                      </a:lnTo>
                      <a:lnTo>
                        <a:pt x="225928" y="358776"/>
                      </a:lnTo>
                      <a:lnTo>
                        <a:pt x="206876" y="301626"/>
                      </a:lnTo>
                      <a:lnTo>
                        <a:pt x="143376" y="307976"/>
                      </a:lnTo>
                      <a:lnTo>
                        <a:pt x="121152" y="339726"/>
                      </a:lnTo>
                      <a:lnTo>
                        <a:pt x="32252" y="276226"/>
                      </a:lnTo>
                      <a:lnTo>
                        <a:pt x="32252" y="155576"/>
                      </a:lnTo>
                      <a:lnTo>
                        <a:pt x="502" y="85726"/>
                      </a:lnTo>
                      <a:lnTo>
                        <a:pt x="0" y="83054"/>
                      </a:lnTo>
                      <a:lnTo>
                        <a:pt x="29076" y="53976"/>
                      </a:lnTo>
                      <a:lnTo>
                        <a:pt x="140202" y="117476"/>
                      </a:lnTo>
                      <a:lnTo>
                        <a:pt x="165602" y="73026"/>
                      </a:lnTo>
                      <a:lnTo>
                        <a:pt x="210052" y="85726"/>
                      </a:lnTo>
                      <a:lnTo>
                        <a:pt x="3084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7D432CAA-25E5-4D9A-90E6-F87CC8FD2052}"/>
                    </a:ext>
                  </a:extLst>
                </p:cNvPr>
                <p:cNvSpPr/>
                <p:nvPr/>
              </p:nvSpPr>
              <p:spPr>
                <a:xfrm>
                  <a:off x="29924594" y="26623528"/>
                  <a:ext cx="1539656" cy="964914"/>
                </a:xfrm>
                <a:custGeom>
                  <a:avLst/>
                  <a:gdLst>
                    <a:gd name="connsiteX0" fmla="*/ 444374 w 1539656"/>
                    <a:gd name="connsiteY0" fmla="*/ 0 h 964914"/>
                    <a:gd name="connsiteX1" fmla="*/ 514130 w 1539656"/>
                    <a:gd name="connsiteY1" fmla="*/ 71872 h 964914"/>
                    <a:gd name="connsiteX2" fmla="*/ 561756 w 1539656"/>
                    <a:gd name="connsiteY2" fmla="*/ 43296 h 964914"/>
                    <a:gd name="connsiteX3" fmla="*/ 618906 w 1539656"/>
                    <a:gd name="connsiteY3" fmla="*/ 59172 h 964914"/>
                    <a:gd name="connsiteX4" fmla="*/ 618906 w 1539656"/>
                    <a:gd name="connsiteY4" fmla="*/ 103622 h 964914"/>
                    <a:gd name="connsiteX5" fmla="*/ 774482 w 1539656"/>
                    <a:gd name="connsiteY5" fmla="*/ 217922 h 964914"/>
                    <a:gd name="connsiteX6" fmla="*/ 844330 w 1539656"/>
                    <a:gd name="connsiteY6" fmla="*/ 227448 h 964914"/>
                    <a:gd name="connsiteX7" fmla="*/ 876082 w 1539656"/>
                    <a:gd name="connsiteY7" fmla="*/ 202048 h 964914"/>
                    <a:gd name="connsiteX8" fmla="*/ 904656 w 1539656"/>
                    <a:gd name="connsiteY8" fmla="*/ 243322 h 964914"/>
                    <a:gd name="connsiteX9" fmla="*/ 952282 w 1539656"/>
                    <a:gd name="connsiteY9" fmla="*/ 256022 h 964914"/>
                    <a:gd name="connsiteX10" fmla="*/ 954954 w 1539656"/>
                    <a:gd name="connsiteY10" fmla="*/ 253350 h 964914"/>
                    <a:gd name="connsiteX11" fmla="*/ 955456 w 1539656"/>
                    <a:gd name="connsiteY11" fmla="*/ 256022 h 964914"/>
                    <a:gd name="connsiteX12" fmla="*/ 987206 w 1539656"/>
                    <a:gd name="connsiteY12" fmla="*/ 325872 h 964914"/>
                    <a:gd name="connsiteX13" fmla="*/ 987206 w 1539656"/>
                    <a:gd name="connsiteY13" fmla="*/ 446522 h 964914"/>
                    <a:gd name="connsiteX14" fmla="*/ 1076106 w 1539656"/>
                    <a:gd name="connsiteY14" fmla="*/ 510022 h 964914"/>
                    <a:gd name="connsiteX15" fmla="*/ 1098330 w 1539656"/>
                    <a:gd name="connsiteY15" fmla="*/ 478272 h 964914"/>
                    <a:gd name="connsiteX16" fmla="*/ 1161830 w 1539656"/>
                    <a:gd name="connsiteY16" fmla="*/ 471922 h 964914"/>
                    <a:gd name="connsiteX17" fmla="*/ 1180882 w 1539656"/>
                    <a:gd name="connsiteY17" fmla="*/ 529072 h 964914"/>
                    <a:gd name="connsiteX18" fmla="*/ 1238030 w 1539656"/>
                    <a:gd name="connsiteY18" fmla="*/ 554472 h 964914"/>
                    <a:gd name="connsiteX19" fmla="*/ 1317406 w 1539656"/>
                    <a:gd name="connsiteY19" fmla="*/ 478272 h 964914"/>
                    <a:gd name="connsiteX20" fmla="*/ 1441230 w 1539656"/>
                    <a:gd name="connsiteY20" fmla="*/ 516372 h 964914"/>
                    <a:gd name="connsiteX21" fmla="*/ 1444174 w 1539656"/>
                    <a:gd name="connsiteY21" fmla="*/ 514446 h 964914"/>
                    <a:gd name="connsiteX22" fmla="*/ 1444406 w 1539656"/>
                    <a:gd name="connsiteY22" fmla="*/ 516372 h 964914"/>
                    <a:gd name="connsiteX23" fmla="*/ 1469806 w 1539656"/>
                    <a:gd name="connsiteY23" fmla="*/ 529072 h 964914"/>
                    <a:gd name="connsiteX24" fmla="*/ 1492484 w 1539656"/>
                    <a:gd name="connsiteY24" fmla="*/ 597108 h 964914"/>
                    <a:gd name="connsiteX25" fmla="*/ 1488856 w 1539656"/>
                    <a:gd name="connsiteY25" fmla="*/ 611622 h 964914"/>
                    <a:gd name="connsiteX26" fmla="*/ 1539656 w 1539656"/>
                    <a:gd name="connsiteY26" fmla="*/ 697348 h 964914"/>
                    <a:gd name="connsiteX27" fmla="*/ 1511082 w 1539656"/>
                    <a:gd name="connsiteY27" fmla="*/ 738622 h 964914"/>
                    <a:gd name="connsiteX28" fmla="*/ 1507906 w 1539656"/>
                    <a:gd name="connsiteY28" fmla="*/ 789422 h 964914"/>
                    <a:gd name="connsiteX29" fmla="*/ 1533306 w 1539656"/>
                    <a:gd name="connsiteY29" fmla="*/ 837048 h 964914"/>
                    <a:gd name="connsiteX30" fmla="*/ 1533306 w 1539656"/>
                    <a:gd name="connsiteY30" fmla="*/ 932296 h 964914"/>
                    <a:gd name="connsiteX31" fmla="*/ 1507906 w 1539656"/>
                    <a:gd name="connsiteY31" fmla="*/ 964048 h 964914"/>
                    <a:gd name="connsiteX32" fmla="*/ 1501962 w 1539656"/>
                    <a:gd name="connsiteY32" fmla="*/ 964914 h 964914"/>
                    <a:gd name="connsiteX33" fmla="*/ 1371382 w 1539656"/>
                    <a:gd name="connsiteY33" fmla="*/ 856096 h 964914"/>
                    <a:gd name="connsiteX34" fmla="*/ 1228506 w 1539656"/>
                    <a:gd name="connsiteY34" fmla="*/ 859272 h 964914"/>
                    <a:gd name="connsiteX35" fmla="*/ 1144434 w 1539656"/>
                    <a:gd name="connsiteY35" fmla="*/ 927776 h 964914"/>
                    <a:gd name="connsiteX36" fmla="*/ 1133256 w 1539656"/>
                    <a:gd name="connsiteY36" fmla="*/ 840222 h 964914"/>
                    <a:gd name="connsiteX37" fmla="*/ 984030 w 1539656"/>
                    <a:gd name="connsiteY37" fmla="*/ 770372 h 964914"/>
                    <a:gd name="connsiteX38" fmla="*/ 958630 w 1539656"/>
                    <a:gd name="connsiteY38" fmla="*/ 776722 h 964914"/>
                    <a:gd name="connsiteX39" fmla="*/ 926882 w 1539656"/>
                    <a:gd name="connsiteY39" fmla="*/ 741796 h 964914"/>
                    <a:gd name="connsiteX40" fmla="*/ 844330 w 1539656"/>
                    <a:gd name="connsiteY40" fmla="*/ 735448 h 964914"/>
                    <a:gd name="connsiteX41" fmla="*/ 815756 w 1539656"/>
                    <a:gd name="connsiteY41" fmla="*/ 716396 h 964914"/>
                    <a:gd name="connsiteX42" fmla="*/ 755430 w 1539656"/>
                    <a:gd name="connsiteY42" fmla="*/ 754496 h 964914"/>
                    <a:gd name="connsiteX43" fmla="*/ 749082 w 1539656"/>
                    <a:gd name="connsiteY43" fmla="*/ 713222 h 964914"/>
                    <a:gd name="connsiteX44" fmla="*/ 698282 w 1539656"/>
                    <a:gd name="connsiteY44" fmla="*/ 694172 h 964914"/>
                    <a:gd name="connsiteX45" fmla="*/ 634782 w 1539656"/>
                    <a:gd name="connsiteY45" fmla="*/ 681472 h 964914"/>
                    <a:gd name="connsiteX46" fmla="*/ 590330 w 1539656"/>
                    <a:gd name="connsiteY46" fmla="*/ 703696 h 964914"/>
                    <a:gd name="connsiteX47" fmla="*/ 586632 w 1539656"/>
                    <a:gd name="connsiteY47" fmla="*/ 704466 h 964914"/>
                    <a:gd name="connsiteX48" fmla="*/ 587156 w 1539656"/>
                    <a:gd name="connsiteY48" fmla="*/ 703696 h 964914"/>
                    <a:gd name="connsiteX49" fmla="*/ 536356 w 1539656"/>
                    <a:gd name="connsiteY49" fmla="*/ 697348 h 964914"/>
                    <a:gd name="connsiteX50" fmla="*/ 523656 w 1539656"/>
                    <a:gd name="connsiteY50" fmla="*/ 665596 h 964914"/>
                    <a:gd name="connsiteX51" fmla="*/ 383956 w 1539656"/>
                    <a:gd name="connsiteY51" fmla="*/ 637022 h 964914"/>
                    <a:gd name="connsiteX52" fmla="*/ 364906 w 1539656"/>
                    <a:gd name="connsiteY52" fmla="*/ 551296 h 964914"/>
                    <a:gd name="connsiteX53" fmla="*/ 288706 w 1539656"/>
                    <a:gd name="connsiteY53" fmla="*/ 541772 h 964914"/>
                    <a:gd name="connsiteX54" fmla="*/ 288706 w 1539656"/>
                    <a:gd name="connsiteY54" fmla="*/ 633848 h 964914"/>
                    <a:gd name="connsiteX55" fmla="*/ 225206 w 1539656"/>
                    <a:gd name="connsiteY55" fmla="*/ 675122 h 964914"/>
                    <a:gd name="connsiteX56" fmla="*/ 187106 w 1539656"/>
                    <a:gd name="connsiteY56" fmla="*/ 630672 h 964914"/>
                    <a:gd name="connsiteX57" fmla="*/ 142656 w 1539656"/>
                    <a:gd name="connsiteY57" fmla="*/ 646548 h 964914"/>
                    <a:gd name="connsiteX58" fmla="*/ 123606 w 1539656"/>
                    <a:gd name="connsiteY58" fmla="*/ 722748 h 964914"/>
                    <a:gd name="connsiteX59" fmla="*/ 60106 w 1539656"/>
                    <a:gd name="connsiteY59" fmla="*/ 716396 h 964914"/>
                    <a:gd name="connsiteX60" fmla="*/ 0 w 1539656"/>
                    <a:gd name="connsiteY60" fmla="*/ 663158 h 964914"/>
                    <a:gd name="connsiteX61" fmla="*/ 182026 w 1539656"/>
                    <a:gd name="connsiteY61" fmla="*/ 549392 h 964914"/>
                    <a:gd name="connsiteX62" fmla="*/ 235366 w 1539656"/>
                    <a:gd name="connsiteY62" fmla="*/ 267452 h 964914"/>
                    <a:gd name="connsiteX63" fmla="*/ 265846 w 1539656"/>
                    <a:gd name="connsiteY63" fmla="*/ 206492 h 964914"/>
                    <a:gd name="connsiteX64" fmla="*/ 433486 w 1539656"/>
                    <a:gd name="connsiteY64" fmla="*/ 92192 h 964914"/>
                    <a:gd name="connsiteX65" fmla="*/ 425866 w 1539656"/>
                    <a:gd name="connsiteY65" fmla="*/ 31232 h 964914"/>
                    <a:gd name="connsiteX66" fmla="*/ 444374 w 1539656"/>
                    <a:gd name="connsiteY66" fmla="*/ 0 h 964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1539656" h="964914">
                      <a:moveTo>
                        <a:pt x="444374" y="0"/>
                      </a:moveTo>
                      <a:lnTo>
                        <a:pt x="514130" y="71872"/>
                      </a:lnTo>
                      <a:lnTo>
                        <a:pt x="561756" y="43296"/>
                      </a:lnTo>
                      <a:lnTo>
                        <a:pt x="618906" y="59172"/>
                      </a:lnTo>
                      <a:lnTo>
                        <a:pt x="618906" y="103622"/>
                      </a:lnTo>
                      <a:lnTo>
                        <a:pt x="774482" y="217922"/>
                      </a:lnTo>
                      <a:lnTo>
                        <a:pt x="844330" y="227448"/>
                      </a:lnTo>
                      <a:lnTo>
                        <a:pt x="876082" y="202048"/>
                      </a:lnTo>
                      <a:lnTo>
                        <a:pt x="904656" y="243322"/>
                      </a:lnTo>
                      <a:lnTo>
                        <a:pt x="952282" y="256022"/>
                      </a:lnTo>
                      <a:lnTo>
                        <a:pt x="954954" y="253350"/>
                      </a:lnTo>
                      <a:lnTo>
                        <a:pt x="955456" y="256022"/>
                      </a:lnTo>
                      <a:lnTo>
                        <a:pt x="987206" y="325872"/>
                      </a:lnTo>
                      <a:lnTo>
                        <a:pt x="987206" y="446522"/>
                      </a:lnTo>
                      <a:lnTo>
                        <a:pt x="1076106" y="510022"/>
                      </a:lnTo>
                      <a:lnTo>
                        <a:pt x="1098330" y="478272"/>
                      </a:lnTo>
                      <a:lnTo>
                        <a:pt x="1161830" y="471922"/>
                      </a:lnTo>
                      <a:lnTo>
                        <a:pt x="1180882" y="529072"/>
                      </a:lnTo>
                      <a:lnTo>
                        <a:pt x="1238030" y="554472"/>
                      </a:lnTo>
                      <a:lnTo>
                        <a:pt x="1317406" y="478272"/>
                      </a:lnTo>
                      <a:lnTo>
                        <a:pt x="1441230" y="516372"/>
                      </a:lnTo>
                      <a:lnTo>
                        <a:pt x="1444174" y="514446"/>
                      </a:lnTo>
                      <a:lnTo>
                        <a:pt x="1444406" y="516372"/>
                      </a:lnTo>
                      <a:lnTo>
                        <a:pt x="1469806" y="529072"/>
                      </a:lnTo>
                      <a:lnTo>
                        <a:pt x="1492484" y="597108"/>
                      </a:lnTo>
                      <a:lnTo>
                        <a:pt x="1488856" y="611622"/>
                      </a:lnTo>
                      <a:lnTo>
                        <a:pt x="1539656" y="697348"/>
                      </a:lnTo>
                      <a:lnTo>
                        <a:pt x="1511082" y="738622"/>
                      </a:lnTo>
                      <a:lnTo>
                        <a:pt x="1507906" y="789422"/>
                      </a:lnTo>
                      <a:lnTo>
                        <a:pt x="1533306" y="837048"/>
                      </a:lnTo>
                      <a:lnTo>
                        <a:pt x="1533306" y="932296"/>
                      </a:lnTo>
                      <a:lnTo>
                        <a:pt x="1507906" y="964048"/>
                      </a:lnTo>
                      <a:lnTo>
                        <a:pt x="1501962" y="964914"/>
                      </a:lnTo>
                      <a:lnTo>
                        <a:pt x="1371382" y="856096"/>
                      </a:lnTo>
                      <a:lnTo>
                        <a:pt x="1228506" y="859272"/>
                      </a:lnTo>
                      <a:lnTo>
                        <a:pt x="1144434" y="927776"/>
                      </a:lnTo>
                      <a:lnTo>
                        <a:pt x="1133256" y="840222"/>
                      </a:lnTo>
                      <a:lnTo>
                        <a:pt x="984030" y="770372"/>
                      </a:lnTo>
                      <a:lnTo>
                        <a:pt x="958630" y="776722"/>
                      </a:lnTo>
                      <a:lnTo>
                        <a:pt x="926882" y="741796"/>
                      </a:lnTo>
                      <a:lnTo>
                        <a:pt x="844330" y="735448"/>
                      </a:lnTo>
                      <a:lnTo>
                        <a:pt x="815756" y="716396"/>
                      </a:lnTo>
                      <a:lnTo>
                        <a:pt x="755430" y="754496"/>
                      </a:lnTo>
                      <a:lnTo>
                        <a:pt x="749082" y="713222"/>
                      </a:lnTo>
                      <a:lnTo>
                        <a:pt x="698282" y="694172"/>
                      </a:lnTo>
                      <a:lnTo>
                        <a:pt x="634782" y="681472"/>
                      </a:lnTo>
                      <a:lnTo>
                        <a:pt x="590330" y="703696"/>
                      </a:lnTo>
                      <a:lnTo>
                        <a:pt x="586632" y="704466"/>
                      </a:lnTo>
                      <a:lnTo>
                        <a:pt x="587156" y="703696"/>
                      </a:lnTo>
                      <a:lnTo>
                        <a:pt x="536356" y="697348"/>
                      </a:lnTo>
                      <a:lnTo>
                        <a:pt x="523656" y="665596"/>
                      </a:lnTo>
                      <a:lnTo>
                        <a:pt x="383956" y="637022"/>
                      </a:lnTo>
                      <a:lnTo>
                        <a:pt x="364906" y="551296"/>
                      </a:lnTo>
                      <a:lnTo>
                        <a:pt x="288706" y="541772"/>
                      </a:lnTo>
                      <a:lnTo>
                        <a:pt x="288706" y="633848"/>
                      </a:lnTo>
                      <a:lnTo>
                        <a:pt x="225206" y="675122"/>
                      </a:lnTo>
                      <a:lnTo>
                        <a:pt x="187106" y="630672"/>
                      </a:lnTo>
                      <a:lnTo>
                        <a:pt x="142656" y="646548"/>
                      </a:lnTo>
                      <a:lnTo>
                        <a:pt x="123606" y="722748"/>
                      </a:lnTo>
                      <a:lnTo>
                        <a:pt x="60106" y="716396"/>
                      </a:lnTo>
                      <a:lnTo>
                        <a:pt x="0" y="663158"/>
                      </a:lnTo>
                      <a:lnTo>
                        <a:pt x="182026" y="549392"/>
                      </a:lnTo>
                      <a:lnTo>
                        <a:pt x="235366" y="267452"/>
                      </a:lnTo>
                      <a:lnTo>
                        <a:pt x="265846" y="206492"/>
                      </a:lnTo>
                      <a:lnTo>
                        <a:pt x="433486" y="92192"/>
                      </a:lnTo>
                      <a:lnTo>
                        <a:pt x="425866" y="31232"/>
                      </a:lnTo>
                      <a:lnTo>
                        <a:pt x="4443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E2A84177-24D8-462F-A7B7-E06AB294067F}"/>
                    </a:ext>
                  </a:extLst>
                </p:cNvPr>
                <p:cNvSpPr/>
                <p:nvPr/>
              </p:nvSpPr>
              <p:spPr>
                <a:xfrm>
                  <a:off x="30410150" y="27305000"/>
                  <a:ext cx="658062" cy="244476"/>
                </a:xfrm>
                <a:custGeom>
                  <a:avLst/>
                  <a:gdLst>
                    <a:gd name="connsiteX0" fmla="*/ 149226 w 658062"/>
                    <a:gd name="connsiteY0" fmla="*/ 0 h 244476"/>
                    <a:gd name="connsiteX1" fmla="*/ 212726 w 658062"/>
                    <a:gd name="connsiteY1" fmla="*/ 12700 h 244476"/>
                    <a:gd name="connsiteX2" fmla="*/ 263526 w 658062"/>
                    <a:gd name="connsiteY2" fmla="*/ 31750 h 244476"/>
                    <a:gd name="connsiteX3" fmla="*/ 269874 w 658062"/>
                    <a:gd name="connsiteY3" fmla="*/ 73024 h 244476"/>
                    <a:gd name="connsiteX4" fmla="*/ 330200 w 658062"/>
                    <a:gd name="connsiteY4" fmla="*/ 34924 h 244476"/>
                    <a:gd name="connsiteX5" fmla="*/ 358774 w 658062"/>
                    <a:gd name="connsiteY5" fmla="*/ 53976 h 244476"/>
                    <a:gd name="connsiteX6" fmla="*/ 441326 w 658062"/>
                    <a:gd name="connsiteY6" fmla="*/ 60324 h 244476"/>
                    <a:gd name="connsiteX7" fmla="*/ 473074 w 658062"/>
                    <a:gd name="connsiteY7" fmla="*/ 95250 h 244476"/>
                    <a:gd name="connsiteX8" fmla="*/ 498474 w 658062"/>
                    <a:gd name="connsiteY8" fmla="*/ 88900 h 244476"/>
                    <a:gd name="connsiteX9" fmla="*/ 647700 w 658062"/>
                    <a:gd name="connsiteY9" fmla="*/ 158750 h 244476"/>
                    <a:gd name="connsiteX10" fmla="*/ 658062 w 658062"/>
                    <a:gd name="connsiteY10" fmla="*/ 239914 h 244476"/>
                    <a:gd name="connsiteX11" fmla="*/ 581026 w 658062"/>
                    <a:gd name="connsiteY11" fmla="*/ 212724 h 244476"/>
                    <a:gd name="connsiteX12" fmla="*/ 377826 w 658062"/>
                    <a:gd name="connsiteY12" fmla="*/ 187324 h 244476"/>
                    <a:gd name="connsiteX13" fmla="*/ 314326 w 658062"/>
                    <a:gd name="connsiteY13" fmla="*/ 244476 h 244476"/>
                    <a:gd name="connsiteX14" fmla="*/ 171450 w 658062"/>
                    <a:gd name="connsiteY14" fmla="*/ 234950 h 244476"/>
                    <a:gd name="connsiteX15" fmla="*/ 152400 w 658062"/>
                    <a:gd name="connsiteY15" fmla="*/ 219076 h 244476"/>
                    <a:gd name="connsiteX16" fmla="*/ 50800 w 658062"/>
                    <a:gd name="connsiteY16" fmla="*/ 225424 h 244476"/>
                    <a:gd name="connsiteX17" fmla="*/ 44012 w 658062"/>
                    <a:gd name="connsiteY17" fmla="*/ 224892 h 244476"/>
                    <a:gd name="connsiteX18" fmla="*/ 0 w 658062"/>
                    <a:gd name="connsiteY18" fmla="*/ 171450 h 244476"/>
                    <a:gd name="connsiteX19" fmla="*/ 101076 w 658062"/>
                    <a:gd name="connsiteY19" fmla="*/ 22994 h 244476"/>
                    <a:gd name="connsiteX20" fmla="*/ 104774 w 658062"/>
                    <a:gd name="connsiteY20" fmla="*/ 22224 h 244476"/>
                    <a:gd name="connsiteX21" fmla="*/ 149226 w 658062"/>
                    <a:gd name="connsiteY21" fmla="*/ 0 h 244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58062" h="244476">
                      <a:moveTo>
                        <a:pt x="149226" y="0"/>
                      </a:moveTo>
                      <a:lnTo>
                        <a:pt x="212726" y="12700"/>
                      </a:lnTo>
                      <a:lnTo>
                        <a:pt x="263526" y="31750"/>
                      </a:lnTo>
                      <a:lnTo>
                        <a:pt x="269874" y="73024"/>
                      </a:lnTo>
                      <a:lnTo>
                        <a:pt x="330200" y="34924"/>
                      </a:lnTo>
                      <a:lnTo>
                        <a:pt x="358774" y="53976"/>
                      </a:lnTo>
                      <a:lnTo>
                        <a:pt x="441326" y="60324"/>
                      </a:lnTo>
                      <a:lnTo>
                        <a:pt x="473074" y="95250"/>
                      </a:lnTo>
                      <a:lnTo>
                        <a:pt x="498474" y="88900"/>
                      </a:lnTo>
                      <a:lnTo>
                        <a:pt x="647700" y="158750"/>
                      </a:lnTo>
                      <a:lnTo>
                        <a:pt x="658062" y="239914"/>
                      </a:lnTo>
                      <a:lnTo>
                        <a:pt x="581026" y="212724"/>
                      </a:lnTo>
                      <a:lnTo>
                        <a:pt x="377826" y="187324"/>
                      </a:lnTo>
                      <a:lnTo>
                        <a:pt x="314326" y="244476"/>
                      </a:lnTo>
                      <a:lnTo>
                        <a:pt x="171450" y="234950"/>
                      </a:lnTo>
                      <a:lnTo>
                        <a:pt x="152400" y="219076"/>
                      </a:lnTo>
                      <a:lnTo>
                        <a:pt x="50800" y="225424"/>
                      </a:lnTo>
                      <a:lnTo>
                        <a:pt x="44012" y="224892"/>
                      </a:lnTo>
                      <a:lnTo>
                        <a:pt x="0" y="171450"/>
                      </a:lnTo>
                      <a:lnTo>
                        <a:pt x="101076" y="22994"/>
                      </a:lnTo>
                      <a:lnTo>
                        <a:pt x="104774" y="22224"/>
                      </a:lnTo>
                      <a:lnTo>
                        <a:pt x="149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9F7D388A-13AA-43F8-98DA-2F52D637A827}"/>
                    </a:ext>
                  </a:extLst>
                </p:cNvPr>
                <p:cNvSpPr/>
                <p:nvPr/>
              </p:nvSpPr>
              <p:spPr>
                <a:xfrm>
                  <a:off x="30105350" y="27492324"/>
                  <a:ext cx="963678" cy="515940"/>
                </a:xfrm>
                <a:custGeom>
                  <a:avLst/>
                  <a:gdLst>
                    <a:gd name="connsiteX0" fmla="*/ 682626 w 963678"/>
                    <a:gd name="connsiteY0" fmla="*/ 0 h 515940"/>
                    <a:gd name="connsiteX1" fmla="*/ 885826 w 963678"/>
                    <a:gd name="connsiteY1" fmla="*/ 25400 h 515940"/>
                    <a:gd name="connsiteX2" fmla="*/ 962862 w 963678"/>
                    <a:gd name="connsiteY2" fmla="*/ 52590 h 515940"/>
                    <a:gd name="connsiteX3" fmla="*/ 963678 w 963678"/>
                    <a:gd name="connsiteY3" fmla="*/ 58980 h 515940"/>
                    <a:gd name="connsiteX4" fmla="*/ 962026 w 963678"/>
                    <a:gd name="connsiteY4" fmla="*/ 60326 h 515940"/>
                    <a:gd name="connsiteX5" fmla="*/ 942974 w 963678"/>
                    <a:gd name="connsiteY5" fmla="*/ 95252 h 515940"/>
                    <a:gd name="connsiteX6" fmla="*/ 892174 w 963678"/>
                    <a:gd name="connsiteY6" fmla="*/ 101600 h 515940"/>
                    <a:gd name="connsiteX7" fmla="*/ 908050 w 963678"/>
                    <a:gd name="connsiteY7" fmla="*/ 155576 h 515940"/>
                    <a:gd name="connsiteX8" fmla="*/ 892174 w 963678"/>
                    <a:gd name="connsiteY8" fmla="*/ 190500 h 515940"/>
                    <a:gd name="connsiteX9" fmla="*/ 882650 w 963678"/>
                    <a:gd name="connsiteY9" fmla="*/ 231776 h 515940"/>
                    <a:gd name="connsiteX10" fmla="*/ 838200 w 963678"/>
                    <a:gd name="connsiteY10" fmla="*/ 295276 h 515940"/>
                    <a:gd name="connsiteX11" fmla="*/ 787400 w 963678"/>
                    <a:gd name="connsiteY11" fmla="*/ 295276 h 515940"/>
                    <a:gd name="connsiteX12" fmla="*/ 723908 w 963678"/>
                    <a:gd name="connsiteY12" fmla="*/ 401096 h 515940"/>
                    <a:gd name="connsiteX13" fmla="*/ 665162 w 963678"/>
                    <a:gd name="connsiteY13" fmla="*/ 384970 h 515940"/>
                    <a:gd name="connsiteX14" fmla="*/ 591344 w 963678"/>
                    <a:gd name="connsiteY14" fmla="*/ 320676 h 515940"/>
                    <a:gd name="connsiteX15" fmla="*/ 562770 w 963678"/>
                    <a:gd name="connsiteY15" fmla="*/ 323056 h 515940"/>
                    <a:gd name="connsiteX16" fmla="*/ 481806 w 963678"/>
                    <a:gd name="connsiteY16" fmla="*/ 339726 h 515940"/>
                    <a:gd name="connsiteX17" fmla="*/ 481806 w 963678"/>
                    <a:gd name="connsiteY17" fmla="*/ 373064 h 515940"/>
                    <a:gd name="connsiteX18" fmla="*/ 422274 w 963678"/>
                    <a:gd name="connsiteY18" fmla="*/ 430214 h 515940"/>
                    <a:gd name="connsiteX19" fmla="*/ 400844 w 963678"/>
                    <a:gd name="connsiteY19" fmla="*/ 515940 h 515940"/>
                    <a:gd name="connsiteX20" fmla="*/ 338930 w 963678"/>
                    <a:gd name="connsiteY20" fmla="*/ 475456 h 515940"/>
                    <a:gd name="connsiteX21" fmla="*/ 338930 w 963678"/>
                    <a:gd name="connsiteY21" fmla="*/ 423070 h 515940"/>
                    <a:gd name="connsiteX22" fmla="*/ 305594 w 963678"/>
                    <a:gd name="connsiteY22" fmla="*/ 394496 h 515940"/>
                    <a:gd name="connsiteX23" fmla="*/ 248444 w 963678"/>
                    <a:gd name="connsiteY23" fmla="*/ 384970 h 515940"/>
                    <a:gd name="connsiteX24" fmla="*/ 203200 w 963678"/>
                    <a:gd name="connsiteY24" fmla="*/ 384970 h 515940"/>
                    <a:gd name="connsiteX25" fmla="*/ 112714 w 963678"/>
                    <a:gd name="connsiteY25" fmla="*/ 337344 h 515940"/>
                    <a:gd name="connsiteX26" fmla="*/ 34502 w 963678"/>
                    <a:gd name="connsiteY26" fmla="*/ 275726 h 515940"/>
                    <a:gd name="connsiteX27" fmla="*/ 0 w 963678"/>
                    <a:gd name="connsiteY27" fmla="*/ 234952 h 515940"/>
                    <a:gd name="connsiteX28" fmla="*/ 3174 w 963678"/>
                    <a:gd name="connsiteY28" fmla="*/ 158752 h 515940"/>
                    <a:gd name="connsiteX29" fmla="*/ 92074 w 963678"/>
                    <a:gd name="connsiteY29" fmla="*/ 155576 h 515940"/>
                    <a:gd name="connsiteX30" fmla="*/ 101600 w 963678"/>
                    <a:gd name="connsiteY30" fmla="*/ 73026 h 515940"/>
                    <a:gd name="connsiteX31" fmla="*/ 155574 w 963678"/>
                    <a:gd name="connsiteY31" fmla="*/ 82552 h 515940"/>
                    <a:gd name="connsiteX32" fmla="*/ 180974 w 963678"/>
                    <a:gd name="connsiteY32" fmla="*/ 57152 h 515940"/>
                    <a:gd name="connsiteX33" fmla="*/ 231774 w 963678"/>
                    <a:gd name="connsiteY33" fmla="*/ 111126 h 515940"/>
                    <a:gd name="connsiteX34" fmla="*/ 295274 w 963678"/>
                    <a:gd name="connsiteY34" fmla="*/ 117476 h 515940"/>
                    <a:gd name="connsiteX35" fmla="*/ 339726 w 963678"/>
                    <a:gd name="connsiteY35" fmla="*/ 79376 h 515940"/>
                    <a:gd name="connsiteX36" fmla="*/ 349250 w 963678"/>
                    <a:gd name="connsiteY36" fmla="*/ 38100 h 515940"/>
                    <a:gd name="connsiteX37" fmla="*/ 348812 w 963678"/>
                    <a:gd name="connsiteY37" fmla="*/ 37568 h 515940"/>
                    <a:gd name="connsiteX38" fmla="*/ 355600 w 963678"/>
                    <a:gd name="connsiteY38" fmla="*/ 38100 h 515940"/>
                    <a:gd name="connsiteX39" fmla="*/ 457200 w 963678"/>
                    <a:gd name="connsiteY39" fmla="*/ 31752 h 515940"/>
                    <a:gd name="connsiteX40" fmla="*/ 476250 w 963678"/>
                    <a:gd name="connsiteY40" fmla="*/ 47626 h 515940"/>
                    <a:gd name="connsiteX41" fmla="*/ 619126 w 963678"/>
                    <a:gd name="connsiteY41" fmla="*/ 57152 h 515940"/>
                    <a:gd name="connsiteX42" fmla="*/ 682626 w 963678"/>
                    <a:gd name="connsiteY42" fmla="*/ 0 h 515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963678" h="515940">
                      <a:moveTo>
                        <a:pt x="682626" y="0"/>
                      </a:moveTo>
                      <a:lnTo>
                        <a:pt x="885826" y="25400"/>
                      </a:lnTo>
                      <a:lnTo>
                        <a:pt x="962862" y="52590"/>
                      </a:lnTo>
                      <a:lnTo>
                        <a:pt x="963678" y="58980"/>
                      </a:lnTo>
                      <a:lnTo>
                        <a:pt x="962026" y="60326"/>
                      </a:lnTo>
                      <a:lnTo>
                        <a:pt x="942974" y="95252"/>
                      </a:lnTo>
                      <a:lnTo>
                        <a:pt x="892174" y="101600"/>
                      </a:lnTo>
                      <a:lnTo>
                        <a:pt x="908050" y="155576"/>
                      </a:lnTo>
                      <a:lnTo>
                        <a:pt x="892174" y="190500"/>
                      </a:lnTo>
                      <a:lnTo>
                        <a:pt x="882650" y="231776"/>
                      </a:lnTo>
                      <a:lnTo>
                        <a:pt x="838200" y="295276"/>
                      </a:lnTo>
                      <a:lnTo>
                        <a:pt x="787400" y="295276"/>
                      </a:lnTo>
                      <a:lnTo>
                        <a:pt x="723908" y="401096"/>
                      </a:lnTo>
                      <a:lnTo>
                        <a:pt x="665162" y="384970"/>
                      </a:lnTo>
                      <a:lnTo>
                        <a:pt x="591344" y="320676"/>
                      </a:lnTo>
                      <a:lnTo>
                        <a:pt x="562770" y="323056"/>
                      </a:lnTo>
                      <a:lnTo>
                        <a:pt x="481806" y="339726"/>
                      </a:lnTo>
                      <a:lnTo>
                        <a:pt x="481806" y="373064"/>
                      </a:lnTo>
                      <a:lnTo>
                        <a:pt x="422274" y="430214"/>
                      </a:lnTo>
                      <a:lnTo>
                        <a:pt x="400844" y="515940"/>
                      </a:lnTo>
                      <a:lnTo>
                        <a:pt x="338930" y="475456"/>
                      </a:lnTo>
                      <a:lnTo>
                        <a:pt x="338930" y="423070"/>
                      </a:lnTo>
                      <a:lnTo>
                        <a:pt x="305594" y="394496"/>
                      </a:lnTo>
                      <a:lnTo>
                        <a:pt x="248444" y="384970"/>
                      </a:lnTo>
                      <a:lnTo>
                        <a:pt x="203200" y="384970"/>
                      </a:lnTo>
                      <a:lnTo>
                        <a:pt x="112714" y="337344"/>
                      </a:lnTo>
                      <a:lnTo>
                        <a:pt x="34502" y="275726"/>
                      </a:lnTo>
                      <a:lnTo>
                        <a:pt x="0" y="234952"/>
                      </a:lnTo>
                      <a:lnTo>
                        <a:pt x="3174" y="158752"/>
                      </a:lnTo>
                      <a:lnTo>
                        <a:pt x="92074" y="155576"/>
                      </a:lnTo>
                      <a:lnTo>
                        <a:pt x="101600" y="73026"/>
                      </a:lnTo>
                      <a:lnTo>
                        <a:pt x="155574" y="82552"/>
                      </a:lnTo>
                      <a:lnTo>
                        <a:pt x="180974" y="57152"/>
                      </a:lnTo>
                      <a:lnTo>
                        <a:pt x="231774" y="111126"/>
                      </a:lnTo>
                      <a:lnTo>
                        <a:pt x="295274" y="117476"/>
                      </a:lnTo>
                      <a:lnTo>
                        <a:pt x="339726" y="79376"/>
                      </a:lnTo>
                      <a:lnTo>
                        <a:pt x="349250" y="38100"/>
                      </a:lnTo>
                      <a:lnTo>
                        <a:pt x="348812" y="37568"/>
                      </a:lnTo>
                      <a:lnTo>
                        <a:pt x="355600" y="38100"/>
                      </a:lnTo>
                      <a:lnTo>
                        <a:pt x="457200" y="31752"/>
                      </a:lnTo>
                      <a:lnTo>
                        <a:pt x="476250" y="47626"/>
                      </a:lnTo>
                      <a:lnTo>
                        <a:pt x="619126" y="57152"/>
                      </a:lnTo>
                      <a:lnTo>
                        <a:pt x="6826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BC0EDDD9-08FE-418A-B912-20E95039393A}"/>
                    </a:ext>
                  </a:extLst>
                </p:cNvPr>
                <p:cNvSpPr/>
                <p:nvPr/>
              </p:nvSpPr>
              <p:spPr>
                <a:xfrm>
                  <a:off x="28446684" y="28994100"/>
                  <a:ext cx="978258" cy="762000"/>
                </a:xfrm>
                <a:custGeom>
                  <a:avLst/>
                  <a:gdLst>
                    <a:gd name="connsiteX0" fmla="*/ 467740 w 978258"/>
                    <a:gd name="connsiteY0" fmla="*/ 214868 h 762000"/>
                    <a:gd name="connsiteX1" fmla="*/ 516458 w 978258"/>
                    <a:gd name="connsiteY1" fmla="*/ 232584 h 762000"/>
                    <a:gd name="connsiteX2" fmla="*/ 509316 w 978258"/>
                    <a:gd name="connsiteY2" fmla="*/ 349250 h 762000"/>
                    <a:gd name="connsiteX3" fmla="*/ 426766 w 978258"/>
                    <a:gd name="connsiteY3" fmla="*/ 377824 h 762000"/>
                    <a:gd name="connsiteX4" fmla="*/ 350566 w 978258"/>
                    <a:gd name="connsiteY4" fmla="*/ 425450 h 762000"/>
                    <a:gd name="connsiteX5" fmla="*/ 366440 w 978258"/>
                    <a:gd name="connsiteY5" fmla="*/ 460376 h 762000"/>
                    <a:gd name="connsiteX6" fmla="*/ 369616 w 978258"/>
                    <a:gd name="connsiteY6" fmla="*/ 492124 h 762000"/>
                    <a:gd name="connsiteX7" fmla="*/ 496616 w 978258"/>
                    <a:gd name="connsiteY7" fmla="*/ 450850 h 762000"/>
                    <a:gd name="connsiteX8" fmla="*/ 553766 w 978258"/>
                    <a:gd name="connsiteY8" fmla="*/ 511176 h 762000"/>
                    <a:gd name="connsiteX9" fmla="*/ 601392 w 978258"/>
                    <a:gd name="connsiteY9" fmla="*/ 482600 h 762000"/>
                    <a:gd name="connsiteX10" fmla="*/ 687116 w 978258"/>
                    <a:gd name="connsiteY10" fmla="*/ 523876 h 762000"/>
                    <a:gd name="connsiteX11" fmla="*/ 756966 w 978258"/>
                    <a:gd name="connsiteY11" fmla="*/ 485776 h 762000"/>
                    <a:gd name="connsiteX12" fmla="*/ 855392 w 978258"/>
                    <a:gd name="connsiteY12" fmla="*/ 495300 h 762000"/>
                    <a:gd name="connsiteX13" fmla="*/ 978258 w 978258"/>
                    <a:gd name="connsiteY13" fmla="*/ 620148 h 762000"/>
                    <a:gd name="connsiteX14" fmla="*/ 936036 w 978258"/>
                    <a:gd name="connsiteY14" fmla="*/ 624840 h 762000"/>
                    <a:gd name="connsiteX15" fmla="*/ 882696 w 978258"/>
                    <a:gd name="connsiteY15" fmla="*/ 746760 h 762000"/>
                    <a:gd name="connsiteX16" fmla="*/ 806496 w 978258"/>
                    <a:gd name="connsiteY16" fmla="*/ 708660 h 762000"/>
                    <a:gd name="connsiteX17" fmla="*/ 730296 w 978258"/>
                    <a:gd name="connsiteY17" fmla="*/ 731520 h 762000"/>
                    <a:gd name="connsiteX18" fmla="*/ 676956 w 978258"/>
                    <a:gd name="connsiteY18" fmla="*/ 762000 h 762000"/>
                    <a:gd name="connsiteX19" fmla="*/ 608376 w 978258"/>
                    <a:gd name="connsiteY19" fmla="*/ 723900 h 762000"/>
                    <a:gd name="connsiteX20" fmla="*/ 425496 w 978258"/>
                    <a:gd name="connsiteY20" fmla="*/ 670560 h 762000"/>
                    <a:gd name="connsiteX21" fmla="*/ 143556 w 978258"/>
                    <a:gd name="connsiteY21" fmla="*/ 632460 h 762000"/>
                    <a:gd name="connsiteX22" fmla="*/ 128316 w 978258"/>
                    <a:gd name="connsiteY22" fmla="*/ 480060 h 762000"/>
                    <a:gd name="connsiteX23" fmla="*/ 0 w 978258"/>
                    <a:gd name="connsiteY23" fmla="*/ 367784 h 762000"/>
                    <a:gd name="connsiteX24" fmla="*/ 93392 w 978258"/>
                    <a:gd name="connsiteY24" fmla="*/ 333376 h 762000"/>
                    <a:gd name="connsiteX25" fmla="*/ 150540 w 978258"/>
                    <a:gd name="connsiteY25" fmla="*/ 352424 h 762000"/>
                    <a:gd name="connsiteX26" fmla="*/ 220392 w 978258"/>
                    <a:gd name="connsiteY26" fmla="*/ 320676 h 762000"/>
                    <a:gd name="connsiteX27" fmla="*/ 395016 w 978258"/>
                    <a:gd name="connsiteY27" fmla="*/ 282576 h 762000"/>
                    <a:gd name="connsiteX28" fmla="*/ 560116 w 978258"/>
                    <a:gd name="connsiteY28" fmla="*/ 0 h 762000"/>
                    <a:gd name="connsiteX29" fmla="*/ 572816 w 978258"/>
                    <a:gd name="connsiteY29" fmla="*/ 69850 h 762000"/>
                    <a:gd name="connsiteX30" fmla="*/ 502966 w 978258"/>
                    <a:gd name="connsiteY30" fmla="*/ 95250 h 762000"/>
                    <a:gd name="connsiteX31" fmla="*/ 502966 w 978258"/>
                    <a:gd name="connsiteY31" fmla="*/ 146050 h 762000"/>
                    <a:gd name="connsiteX32" fmla="*/ 475094 w 978258"/>
                    <a:gd name="connsiteY32" fmla="*/ 182498 h 762000"/>
                    <a:gd name="connsiteX33" fmla="*/ 421352 w 978258"/>
                    <a:gd name="connsiteY33" fmla="*/ 118222 h 762000"/>
                    <a:gd name="connsiteX34" fmla="*/ 433116 w 978258"/>
                    <a:gd name="connsiteY34" fmla="*/ 114300 h 762000"/>
                    <a:gd name="connsiteX35" fmla="*/ 439466 w 978258"/>
                    <a:gd name="connsiteY35" fmla="*/ 69850 h 76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78258" h="762000">
                      <a:moveTo>
                        <a:pt x="467740" y="214868"/>
                      </a:moveTo>
                      <a:lnTo>
                        <a:pt x="516458" y="232584"/>
                      </a:lnTo>
                      <a:lnTo>
                        <a:pt x="509316" y="349250"/>
                      </a:lnTo>
                      <a:lnTo>
                        <a:pt x="426766" y="377824"/>
                      </a:lnTo>
                      <a:lnTo>
                        <a:pt x="350566" y="425450"/>
                      </a:lnTo>
                      <a:lnTo>
                        <a:pt x="366440" y="460376"/>
                      </a:lnTo>
                      <a:lnTo>
                        <a:pt x="369616" y="492124"/>
                      </a:lnTo>
                      <a:lnTo>
                        <a:pt x="496616" y="450850"/>
                      </a:lnTo>
                      <a:lnTo>
                        <a:pt x="553766" y="511176"/>
                      </a:lnTo>
                      <a:lnTo>
                        <a:pt x="601392" y="482600"/>
                      </a:lnTo>
                      <a:lnTo>
                        <a:pt x="687116" y="523876"/>
                      </a:lnTo>
                      <a:lnTo>
                        <a:pt x="756966" y="485776"/>
                      </a:lnTo>
                      <a:lnTo>
                        <a:pt x="855392" y="495300"/>
                      </a:lnTo>
                      <a:lnTo>
                        <a:pt x="978258" y="620148"/>
                      </a:lnTo>
                      <a:lnTo>
                        <a:pt x="936036" y="624840"/>
                      </a:lnTo>
                      <a:lnTo>
                        <a:pt x="882696" y="746760"/>
                      </a:lnTo>
                      <a:lnTo>
                        <a:pt x="806496" y="708660"/>
                      </a:lnTo>
                      <a:lnTo>
                        <a:pt x="730296" y="731520"/>
                      </a:lnTo>
                      <a:lnTo>
                        <a:pt x="676956" y="762000"/>
                      </a:lnTo>
                      <a:lnTo>
                        <a:pt x="608376" y="723900"/>
                      </a:lnTo>
                      <a:lnTo>
                        <a:pt x="425496" y="670560"/>
                      </a:lnTo>
                      <a:lnTo>
                        <a:pt x="143556" y="632460"/>
                      </a:lnTo>
                      <a:lnTo>
                        <a:pt x="128316" y="480060"/>
                      </a:lnTo>
                      <a:lnTo>
                        <a:pt x="0" y="367784"/>
                      </a:lnTo>
                      <a:lnTo>
                        <a:pt x="93392" y="333376"/>
                      </a:lnTo>
                      <a:lnTo>
                        <a:pt x="150540" y="352424"/>
                      </a:lnTo>
                      <a:lnTo>
                        <a:pt x="220392" y="320676"/>
                      </a:lnTo>
                      <a:lnTo>
                        <a:pt x="395016" y="282576"/>
                      </a:lnTo>
                      <a:close/>
                      <a:moveTo>
                        <a:pt x="560116" y="0"/>
                      </a:moveTo>
                      <a:lnTo>
                        <a:pt x="572816" y="69850"/>
                      </a:lnTo>
                      <a:lnTo>
                        <a:pt x="502966" y="95250"/>
                      </a:lnTo>
                      <a:lnTo>
                        <a:pt x="502966" y="146050"/>
                      </a:lnTo>
                      <a:lnTo>
                        <a:pt x="475094" y="182498"/>
                      </a:lnTo>
                      <a:lnTo>
                        <a:pt x="421352" y="118222"/>
                      </a:lnTo>
                      <a:lnTo>
                        <a:pt x="433116" y="114300"/>
                      </a:lnTo>
                      <a:lnTo>
                        <a:pt x="439466" y="698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02EA1C3E-8124-4517-B085-E27F83A1B114}"/>
                  </a:ext>
                </a:extLst>
              </p:cNvPr>
              <p:cNvSpPr/>
              <p:nvPr/>
            </p:nvSpPr>
            <p:spPr>
              <a:xfrm>
                <a:off x="28361640" y="26167080"/>
                <a:ext cx="4213860" cy="3589020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5" name="正方形/長方形 744">
              <a:extLst>
                <a:ext uri="{FF2B5EF4-FFF2-40B4-BE49-F238E27FC236}">
                  <a16:creationId xmlns:a16="http://schemas.microsoft.com/office/drawing/2014/main" id="{5C6939F9-1A96-40DD-8FDC-EEF53C0C1D39}"/>
                </a:ext>
              </a:extLst>
            </p:cNvPr>
            <p:cNvSpPr/>
            <p:nvPr/>
          </p:nvSpPr>
          <p:spPr>
            <a:xfrm>
              <a:off x="30387513" y="2757686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井</a:t>
              </a:r>
            </a:p>
          </p:txBody>
        </p:sp>
      </p:grpSp>
      <p:grpSp>
        <p:nvGrpSpPr>
          <p:cNvPr id="765" name="グループ化 764">
            <a:extLst>
              <a:ext uri="{FF2B5EF4-FFF2-40B4-BE49-F238E27FC236}">
                <a16:creationId xmlns:a16="http://schemas.microsoft.com/office/drawing/2014/main" id="{F8AE3364-FA9C-4B39-BA0F-614F1D026E0D}"/>
              </a:ext>
            </a:extLst>
          </p:cNvPr>
          <p:cNvGrpSpPr/>
          <p:nvPr/>
        </p:nvGrpSpPr>
        <p:grpSpPr>
          <a:xfrm>
            <a:off x="5271658" y="10694986"/>
            <a:ext cx="3032760" cy="2635532"/>
            <a:chOff x="32407860" y="23577268"/>
            <a:chExt cx="3032760" cy="2635532"/>
          </a:xfrm>
        </p:grpSpPr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19A9E7C0-7F9C-4EE7-8E7D-2233FE6224D4}"/>
                </a:ext>
              </a:extLst>
            </p:cNvPr>
            <p:cNvGrpSpPr/>
            <p:nvPr/>
          </p:nvGrpSpPr>
          <p:grpSpPr>
            <a:xfrm>
              <a:off x="32407860" y="23577268"/>
              <a:ext cx="3032760" cy="2635532"/>
              <a:chOff x="32407860" y="23577268"/>
              <a:chExt cx="3032760" cy="2635532"/>
            </a:xfrm>
          </p:grpSpPr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14A5E31B-95FB-4467-9430-C3961850481D}"/>
                  </a:ext>
                </a:extLst>
              </p:cNvPr>
              <p:cNvGrpSpPr/>
              <p:nvPr/>
            </p:nvGrpSpPr>
            <p:grpSpPr>
              <a:xfrm>
                <a:off x="32407860" y="23577268"/>
                <a:ext cx="3032760" cy="2635532"/>
                <a:chOff x="32407860" y="23577268"/>
                <a:chExt cx="3032760" cy="2635532"/>
              </a:xfrm>
            </p:grpSpPr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09616049-E43B-4AB8-B461-B19EC8BE60EF}"/>
                    </a:ext>
                  </a:extLst>
                </p:cNvPr>
                <p:cNvSpPr/>
                <p:nvPr/>
              </p:nvSpPr>
              <p:spPr>
                <a:xfrm>
                  <a:off x="34406980" y="23637240"/>
                  <a:ext cx="583108" cy="425292"/>
                </a:xfrm>
                <a:custGeom>
                  <a:avLst/>
                  <a:gdLst>
                    <a:gd name="connsiteX0" fmla="*/ 286880 w 583108"/>
                    <a:gd name="connsiteY0" fmla="*/ 0 h 425292"/>
                    <a:gd name="connsiteX1" fmla="*/ 350832 w 583108"/>
                    <a:gd name="connsiteY1" fmla="*/ 0 h 425292"/>
                    <a:gd name="connsiteX2" fmla="*/ 354508 w 583108"/>
                    <a:gd name="connsiteY2" fmla="*/ 51436 h 425292"/>
                    <a:gd name="connsiteX3" fmla="*/ 299740 w 583108"/>
                    <a:gd name="connsiteY3" fmla="*/ 91916 h 425292"/>
                    <a:gd name="connsiteX4" fmla="*/ 316408 w 583108"/>
                    <a:gd name="connsiteY4" fmla="*/ 165736 h 425292"/>
                    <a:gd name="connsiteX5" fmla="*/ 380700 w 583108"/>
                    <a:gd name="connsiteY5" fmla="*/ 180024 h 425292"/>
                    <a:gd name="connsiteX6" fmla="*/ 390228 w 583108"/>
                    <a:gd name="connsiteY6" fmla="*/ 260984 h 425292"/>
                    <a:gd name="connsiteX7" fmla="*/ 473572 w 583108"/>
                    <a:gd name="connsiteY7" fmla="*/ 303848 h 425292"/>
                    <a:gd name="connsiteX8" fmla="*/ 504524 w 583108"/>
                    <a:gd name="connsiteY8" fmla="*/ 289560 h 425292"/>
                    <a:gd name="connsiteX9" fmla="*/ 583108 w 583108"/>
                    <a:gd name="connsiteY9" fmla="*/ 365760 h 425292"/>
                    <a:gd name="connsiteX10" fmla="*/ 480716 w 583108"/>
                    <a:gd name="connsiteY10" fmla="*/ 425292 h 425292"/>
                    <a:gd name="connsiteX11" fmla="*/ 485476 w 583108"/>
                    <a:gd name="connsiteY11" fmla="*/ 370524 h 425292"/>
                    <a:gd name="connsiteX12" fmla="*/ 409276 w 583108"/>
                    <a:gd name="connsiteY12" fmla="*/ 360998 h 425292"/>
                    <a:gd name="connsiteX13" fmla="*/ 366412 w 583108"/>
                    <a:gd name="connsiteY13" fmla="*/ 275272 h 425292"/>
                    <a:gd name="connsiteX14" fmla="*/ 361652 w 583108"/>
                    <a:gd name="connsiteY14" fmla="*/ 353854 h 425292"/>
                    <a:gd name="connsiteX15" fmla="*/ 154484 w 583108"/>
                    <a:gd name="connsiteY15" fmla="*/ 227648 h 425292"/>
                    <a:gd name="connsiteX16" fmla="*/ 78284 w 583108"/>
                    <a:gd name="connsiteY16" fmla="*/ 232410 h 425292"/>
                    <a:gd name="connsiteX17" fmla="*/ 0 w 583108"/>
                    <a:gd name="connsiteY17" fmla="*/ 165166 h 425292"/>
                    <a:gd name="connsiteX18" fmla="*/ 27800 w 583108"/>
                    <a:gd name="connsiteY18" fmla="*/ 121920 h 425292"/>
                    <a:gd name="connsiteX19" fmla="*/ 73520 w 583108"/>
                    <a:gd name="connsiteY19" fmla="*/ 76200 h 425292"/>
                    <a:gd name="connsiteX20" fmla="*/ 286880 w 583108"/>
                    <a:gd name="connsiteY20" fmla="*/ 0 h 42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83108" h="425292">
                      <a:moveTo>
                        <a:pt x="286880" y="0"/>
                      </a:moveTo>
                      <a:lnTo>
                        <a:pt x="350832" y="0"/>
                      </a:lnTo>
                      <a:lnTo>
                        <a:pt x="354508" y="51436"/>
                      </a:lnTo>
                      <a:lnTo>
                        <a:pt x="299740" y="91916"/>
                      </a:lnTo>
                      <a:lnTo>
                        <a:pt x="316408" y="165736"/>
                      </a:lnTo>
                      <a:lnTo>
                        <a:pt x="380700" y="180024"/>
                      </a:lnTo>
                      <a:lnTo>
                        <a:pt x="390228" y="260984"/>
                      </a:lnTo>
                      <a:lnTo>
                        <a:pt x="473572" y="303848"/>
                      </a:lnTo>
                      <a:lnTo>
                        <a:pt x="504524" y="289560"/>
                      </a:lnTo>
                      <a:lnTo>
                        <a:pt x="583108" y="365760"/>
                      </a:lnTo>
                      <a:lnTo>
                        <a:pt x="480716" y="425292"/>
                      </a:lnTo>
                      <a:lnTo>
                        <a:pt x="485476" y="370524"/>
                      </a:lnTo>
                      <a:lnTo>
                        <a:pt x="409276" y="360998"/>
                      </a:lnTo>
                      <a:lnTo>
                        <a:pt x="366412" y="275272"/>
                      </a:lnTo>
                      <a:lnTo>
                        <a:pt x="361652" y="353854"/>
                      </a:lnTo>
                      <a:lnTo>
                        <a:pt x="154484" y="227648"/>
                      </a:lnTo>
                      <a:lnTo>
                        <a:pt x="78284" y="232410"/>
                      </a:lnTo>
                      <a:lnTo>
                        <a:pt x="0" y="165166"/>
                      </a:lnTo>
                      <a:lnTo>
                        <a:pt x="27800" y="121920"/>
                      </a:lnTo>
                      <a:lnTo>
                        <a:pt x="73520" y="76200"/>
                      </a:lnTo>
                      <a:lnTo>
                        <a:pt x="2868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57A669C4-5B3A-408C-A77F-A52FA6BBCC2E}"/>
                    </a:ext>
                  </a:extLst>
                </p:cNvPr>
                <p:cNvSpPr/>
                <p:nvPr/>
              </p:nvSpPr>
              <p:spPr>
                <a:xfrm>
                  <a:off x="34706720" y="23577268"/>
                  <a:ext cx="726280" cy="754344"/>
                </a:xfrm>
                <a:custGeom>
                  <a:avLst/>
                  <a:gdLst>
                    <a:gd name="connsiteX0" fmla="*/ 374816 w 726280"/>
                    <a:gd name="connsiteY0" fmla="*/ 0 h 754344"/>
                    <a:gd name="connsiteX1" fmla="*/ 440528 w 726280"/>
                    <a:gd name="connsiteY1" fmla="*/ 89182 h 754344"/>
                    <a:gd name="connsiteX2" fmla="*/ 567528 w 726280"/>
                    <a:gd name="connsiteY2" fmla="*/ 114582 h 754344"/>
                    <a:gd name="connsiteX3" fmla="*/ 605632 w 726280"/>
                    <a:gd name="connsiteY3" fmla="*/ 178082 h 754344"/>
                    <a:gd name="connsiteX4" fmla="*/ 605632 w 726280"/>
                    <a:gd name="connsiteY4" fmla="*/ 247932 h 754344"/>
                    <a:gd name="connsiteX5" fmla="*/ 554832 w 726280"/>
                    <a:gd name="connsiteY5" fmla="*/ 266982 h 754344"/>
                    <a:gd name="connsiteX6" fmla="*/ 573880 w 726280"/>
                    <a:gd name="connsiteY6" fmla="*/ 324132 h 754344"/>
                    <a:gd name="connsiteX7" fmla="*/ 643728 w 726280"/>
                    <a:gd name="connsiteY7" fmla="*/ 374932 h 754344"/>
                    <a:gd name="connsiteX8" fmla="*/ 643728 w 726280"/>
                    <a:gd name="connsiteY8" fmla="*/ 565432 h 754344"/>
                    <a:gd name="connsiteX9" fmla="*/ 726280 w 726280"/>
                    <a:gd name="connsiteY9" fmla="*/ 679732 h 754344"/>
                    <a:gd name="connsiteX10" fmla="*/ 688180 w 726280"/>
                    <a:gd name="connsiteY10" fmla="*/ 749582 h 754344"/>
                    <a:gd name="connsiteX11" fmla="*/ 692944 w 726280"/>
                    <a:gd name="connsiteY11" fmla="*/ 754344 h 754344"/>
                    <a:gd name="connsiteX12" fmla="*/ 685800 w 726280"/>
                    <a:gd name="connsiteY12" fmla="*/ 754344 h 754344"/>
                    <a:gd name="connsiteX13" fmla="*/ 657224 w 726280"/>
                    <a:gd name="connsiteY13" fmla="*/ 713864 h 754344"/>
                    <a:gd name="connsiteX14" fmla="*/ 616744 w 726280"/>
                    <a:gd name="connsiteY14" fmla="*/ 737676 h 754344"/>
                    <a:gd name="connsiteX15" fmla="*/ 578644 w 726280"/>
                    <a:gd name="connsiteY15" fmla="*/ 675764 h 754344"/>
                    <a:gd name="connsiteX16" fmla="*/ 554832 w 726280"/>
                    <a:gd name="connsiteY16" fmla="*/ 694812 h 754344"/>
                    <a:gd name="connsiteX17" fmla="*/ 533400 w 726280"/>
                    <a:gd name="connsiteY17" fmla="*/ 678144 h 754344"/>
                    <a:gd name="connsiteX18" fmla="*/ 533400 w 726280"/>
                    <a:gd name="connsiteY18" fmla="*/ 623376 h 754344"/>
                    <a:gd name="connsiteX19" fmla="*/ 481012 w 726280"/>
                    <a:gd name="connsiteY19" fmla="*/ 630520 h 754344"/>
                    <a:gd name="connsiteX20" fmla="*/ 419100 w 726280"/>
                    <a:gd name="connsiteY20" fmla="*/ 585276 h 754344"/>
                    <a:gd name="connsiteX21" fmla="*/ 411956 w 726280"/>
                    <a:gd name="connsiteY21" fmla="*/ 499552 h 754344"/>
                    <a:gd name="connsiteX22" fmla="*/ 345280 w 726280"/>
                    <a:gd name="connsiteY22" fmla="*/ 494788 h 754344"/>
                    <a:gd name="connsiteX23" fmla="*/ 283368 w 726280"/>
                    <a:gd name="connsiteY23" fmla="*/ 428112 h 754344"/>
                    <a:gd name="connsiteX24" fmla="*/ 281256 w 726280"/>
                    <a:gd name="connsiteY24" fmla="*/ 426960 h 754344"/>
                    <a:gd name="connsiteX25" fmla="*/ 283368 w 726280"/>
                    <a:gd name="connsiteY25" fmla="*/ 425732 h 754344"/>
                    <a:gd name="connsiteX26" fmla="*/ 204784 w 726280"/>
                    <a:gd name="connsiteY26" fmla="*/ 349532 h 754344"/>
                    <a:gd name="connsiteX27" fmla="*/ 173832 w 726280"/>
                    <a:gd name="connsiteY27" fmla="*/ 363820 h 754344"/>
                    <a:gd name="connsiteX28" fmla="*/ 90488 w 726280"/>
                    <a:gd name="connsiteY28" fmla="*/ 320956 h 754344"/>
                    <a:gd name="connsiteX29" fmla="*/ 80960 w 726280"/>
                    <a:gd name="connsiteY29" fmla="*/ 239996 h 754344"/>
                    <a:gd name="connsiteX30" fmla="*/ 16668 w 726280"/>
                    <a:gd name="connsiteY30" fmla="*/ 225708 h 754344"/>
                    <a:gd name="connsiteX31" fmla="*/ 0 w 726280"/>
                    <a:gd name="connsiteY31" fmla="*/ 151888 h 754344"/>
                    <a:gd name="connsiteX32" fmla="*/ 54768 w 726280"/>
                    <a:gd name="connsiteY32" fmla="*/ 111408 h 754344"/>
                    <a:gd name="connsiteX33" fmla="*/ 51092 w 726280"/>
                    <a:gd name="connsiteY33" fmla="*/ 59972 h 754344"/>
                    <a:gd name="connsiteX34" fmla="*/ 70960 w 726280"/>
                    <a:gd name="connsiteY34" fmla="*/ 59972 h 754344"/>
                    <a:gd name="connsiteX35" fmla="*/ 185260 w 726280"/>
                    <a:gd name="connsiteY35" fmla="*/ 21872 h 754344"/>
                    <a:gd name="connsiteX36" fmla="*/ 374816 w 726280"/>
                    <a:gd name="connsiteY36" fmla="*/ 0 h 75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26280" h="754344">
                      <a:moveTo>
                        <a:pt x="374816" y="0"/>
                      </a:moveTo>
                      <a:lnTo>
                        <a:pt x="440528" y="89182"/>
                      </a:lnTo>
                      <a:lnTo>
                        <a:pt x="567528" y="114582"/>
                      </a:lnTo>
                      <a:lnTo>
                        <a:pt x="605632" y="178082"/>
                      </a:lnTo>
                      <a:lnTo>
                        <a:pt x="605632" y="247932"/>
                      </a:lnTo>
                      <a:lnTo>
                        <a:pt x="554832" y="266982"/>
                      </a:lnTo>
                      <a:lnTo>
                        <a:pt x="573880" y="324132"/>
                      </a:lnTo>
                      <a:lnTo>
                        <a:pt x="643728" y="374932"/>
                      </a:lnTo>
                      <a:lnTo>
                        <a:pt x="643728" y="565432"/>
                      </a:lnTo>
                      <a:lnTo>
                        <a:pt x="726280" y="679732"/>
                      </a:lnTo>
                      <a:lnTo>
                        <a:pt x="688180" y="749582"/>
                      </a:lnTo>
                      <a:lnTo>
                        <a:pt x="692944" y="754344"/>
                      </a:lnTo>
                      <a:lnTo>
                        <a:pt x="685800" y="754344"/>
                      </a:lnTo>
                      <a:lnTo>
                        <a:pt x="657224" y="713864"/>
                      </a:lnTo>
                      <a:lnTo>
                        <a:pt x="616744" y="737676"/>
                      </a:lnTo>
                      <a:lnTo>
                        <a:pt x="578644" y="675764"/>
                      </a:lnTo>
                      <a:lnTo>
                        <a:pt x="554832" y="694812"/>
                      </a:lnTo>
                      <a:lnTo>
                        <a:pt x="533400" y="678144"/>
                      </a:lnTo>
                      <a:lnTo>
                        <a:pt x="533400" y="623376"/>
                      </a:lnTo>
                      <a:lnTo>
                        <a:pt x="481012" y="630520"/>
                      </a:lnTo>
                      <a:lnTo>
                        <a:pt x="419100" y="585276"/>
                      </a:lnTo>
                      <a:lnTo>
                        <a:pt x="411956" y="499552"/>
                      </a:lnTo>
                      <a:lnTo>
                        <a:pt x="345280" y="494788"/>
                      </a:lnTo>
                      <a:lnTo>
                        <a:pt x="283368" y="428112"/>
                      </a:lnTo>
                      <a:lnTo>
                        <a:pt x="281256" y="426960"/>
                      </a:lnTo>
                      <a:lnTo>
                        <a:pt x="283368" y="425732"/>
                      </a:lnTo>
                      <a:lnTo>
                        <a:pt x="204784" y="349532"/>
                      </a:lnTo>
                      <a:lnTo>
                        <a:pt x="173832" y="363820"/>
                      </a:lnTo>
                      <a:lnTo>
                        <a:pt x="90488" y="320956"/>
                      </a:lnTo>
                      <a:lnTo>
                        <a:pt x="80960" y="239996"/>
                      </a:lnTo>
                      <a:lnTo>
                        <a:pt x="16668" y="225708"/>
                      </a:lnTo>
                      <a:lnTo>
                        <a:pt x="0" y="151888"/>
                      </a:lnTo>
                      <a:lnTo>
                        <a:pt x="54768" y="111408"/>
                      </a:lnTo>
                      <a:lnTo>
                        <a:pt x="51092" y="59972"/>
                      </a:lnTo>
                      <a:lnTo>
                        <a:pt x="70960" y="59972"/>
                      </a:lnTo>
                      <a:lnTo>
                        <a:pt x="185260" y="21872"/>
                      </a:lnTo>
                      <a:lnTo>
                        <a:pt x="3748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9F573903-7411-466A-A900-0EDFC6A625CA}"/>
                    </a:ext>
                  </a:extLst>
                </p:cNvPr>
                <p:cNvSpPr/>
                <p:nvPr/>
              </p:nvSpPr>
              <p:spPr>
                <a:xfrm>
                  <a:off x="32636460" y="23614380"/>
                  <a:ext cx="632460" cy="748188"/>
                </a:xfrm>
                <a:custGeom>
                  <a:avLst/>
                  <a:gdLst>
                    <a:gd name="connsiteX0" fmla="*/ 434340 w 632460"/>
                    <a:gd name="connsiteY0" fmla="*/ 0 h 748188"/>
                    <a:gd name="connsiteX1" fmla="*/ 632460 w 632460"/>
                    <a:gd name="connsiteY1" fmla="*/ 0 h 748188"/>
                    <a:gd name="connsiteX2" fmla="*/ 548640 w 632460"/>
                    <a:gd name="connsiteY2" fmla="*/ 106680 h 748188"/>
                    <a:gd name="connsiteX3" fmla="*/ 556260 w 632460"/>
                    <a:gd name="connsiteY3" fmla="*/ 220980 h 748188"/>
                    <a:gd name="connsiteX4" fmla="*/ 426720 w 632460"/>
                    <a:gd name="connsiteY4" fmla="*/ 350520 h 748188"/>
                    <a:gd name="connsiteX5" fmla="*/ 457200 w 632460"/>
                    <a:gd name="connsiteY5" fmla="*/ 411480 h 748188"/>
                    <a:gd name="connsiteX6" fmla="*/ 464820 w 632460"/>
                    <a:gd name="connsiteY6" fmla="*/ 472440 h 748188"/>
                    <a:gd name="connsiteX7" fmla="*/ 502920 w 632460"/>
                    <a:gd name="connsiteY7" fmla="*/ 510540 h 748188"/>
                    <a:gd name="connsiteX8" fmla="*/ 524482 w 632460"/>
                    <a:gd name="connsiteY8" fmla="*/ 529290 h 748188"/>
                    <a:gd name="connsiteX9" fmla="*/ 460534 w 632460"/>
                    <a:gd name="connsiteY9" fmla="*/ 617220 h 748188"/>
                    <a:gd name="connsiteX10" fmla="*/ 498634 w 632460"/>
                    <a:gd name="connsiteY10" fmla="*/ 667226 h 748188"/>
                    <a:gd name="connsiteX11" fmla="*/ 410528 w 632460"/>
                    <a:gd name="connsiteY11" fmla="*/ 662464 h 748188"/>
                    <a:gd name="connsiteX12" fmla="*/ 353378 w 632460"/>
                    <a:gd name="connsiteY12" fmla="*/ 691040 h 748188"/>
                    <a:gd name="connsiteX13" fmla="*/ 329564 w 632460"/>
                    <a:gd name="connsiteY13" fmla="*/ 655320 h 748188"/>
                    <a:gd name="connsiteX14" fmla="*/ 265272 w 632460"/>
                    <a:gd name="connsiteY14" fmla="*/ 741044 h 748188"/>
                    <a:gd name="connsiteX15" fmla="*/ 222408 w 632460"/>
                    <a:gd name="connsiteY15" fmla="*/ 748188 h 748188"/>
                    <a:gd name="connsiteX16" fmla="*/ 158116 w 632460"/>
                    <a:gd name="connsiteY16" fmla="*/ 721996 h 748188"/>
                    <a:gd name="connsiteX17" fmla="*/ 122396 w 632460"/>
                    <a:gd name="connsiteY17" fmla="*/ 729140 h 748188"/>
                    <a:gd name="connsiteX18" fmla="*/ 96204 w 632460"/>
                    <a:gd name="connsiteY18" fmla="*/ 688658 h 748188"/>
                    <a:gd name="connsiteX19" fmla="*/ 9086 w 632460"/>
                    <a:gd name="connsiteY19" fmla="*/ 690196 h 748188"/>
                    <a:gd name="connsiteX20" fmla="*/ 0 w 632460"/>
                    <a:gd name="connsiteY20" fmla="*/ 662940 h 748188"/>
                    <a:gd name="connsiteX21" fmla="*/ 30480 w 632460"/>
                    <a:gd name="connsiteY21" fmla="*/ 434340 h 748188"/>
                    <a:gd name="connsiteX22" fmla="*/ 114300 w 632460"/>
                    <a:gd name="connsiteY22" fmla="*/ 327660 h 748188"/>
                    <a:gd name="connsiteX23" fmla="*/ 129540 w 632460"/>
                    <a:gd name="connsiteY23" fmla="*/ 205740 h 748188"/>
                    <a:gd name="connsiteX24" fmla="*/ 228600 w 632460"/>
                    <a:gd name="connsiteY24" fmla="*/ 121920 h 748188"/>
                    <a:gd name="connsiteX25" fmla="*/ 228600 w 632460"/>
                    <a:gd name="connsiteY25" fmla="*/ 76200 h 748188"/>
                    <a:gd name="connsiteX26" fmla="*/ 320040 w 632460"/>
                    <a:gd name="connsiteY26" fmla="*/ 30480 h 748188"/>
                    <a:gd name="connsiteX27" fmla="*/ 381000 w 632460"/>
                    <a:gd name="connsiteY27" fmla="*/ 76200 h 748188"/>
                    <a:gd name="connsiteX28" fmla="*/ 434340 w 632460"/>
                    <a:gd name="connsiteY28" fmla="*/ 0 h 748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32460" h="748188">
                      <a:moveTo>
                        <a:pt x="434340" y="0"/>
                      </a:moveTo>
                      <a:lnTo>
                        <a:pt x="632460" y="0"/>
                      </a:lnTo>
                      <a:lnTo>
                        <a:pt x="548640" y="106680"/>
                      </a:lnTo>
                      <a:lnTo>
                        <a:pt x="556260" y="220980"/>
                      </a:lnTo>
                      <a:lnTo>
                        <a:pt x="426720" y="350520"/>
                      </a:lnTo>
                      <a:lnTo>
                        <a:pt x="457200" y="411480"/>
                      </a:lnTo>
                      <a:lnTo>
                        <a:pt x="464820" y="472440"/>
                      </a:lnTo>
                      <a:lnTo>
                        <a:pt x="502920" y="510540"/>
                      </a:lnTo>
                      <a:lnTo>
                        <a:pt x="524482" y="529290"/>
                      </a:lnTo>
                      <a:lnTo>
                        <a:pt x="460534" y="617220"/>
                      </a:lnTo>
                      <a:lnTo>
                        <a:pt x="498634" y="667226"/>
                      </a:lnTo>
                      <a:lnTo>
                        <a:pt x="410528" y="662464"/>
                      </a:lnTo>
                      <a:lnTo>
                        <a:pt x="353378" y="691040"/>
                      </a:lnTo>
                      <a:lnTo>
                        <a:pt x="329564" y="655320"/>
                      </a:lnTo>
                      <a:lnTo>
                        <a:pt x="265272" y="741044"/>
                      </a:lnTo>
                      <a:lnTo>
                        <a:pt x="222408" y="748188"/>
                      </a:lnTo>
                      <a:lnTo>
                        <a:pt x="158116" y="721996"/>
                      </a:lnTo>
                      <a:lnTo>
                        <a:pt x="122396" y="729140"/>
                      </a:lnTo>
                      <a:lnTo>
                        <a:pt x="96204" y="688658"/>
                      </a:lnTo>
                      <a:lnTo>
                        <a:pt x="9086" y="690196"/>
                      </a:lnTo>
                      <a:lnTo>
                        <a:pt x="0" y="662940"/>
                      </a:lnTo>
                      <a:lnTo>
                        <a:pt x="30480" y="434340"/>
                      </a:lnTo>
                      <a:lnTo>
                        <a:pt x="114300" y="327660"/>
                      </a:lnTo>
                      <a:lnTo>
                        <a:pt x="129540" y="205740"/>
                      </a:lnTo>
                      <a:lnTo>
                        <a:pt x="228600" y="121920"/>
                      </a:lnTo>
                      <a:lnTo>
                        <a:pt x="228600" y="76200"/>
                      </a:lnTo>
                      <a:lnTo>
                        <a:pt x="320040" y="30480"/>
                      </a:lnTo>
                      <a:lnTo>
                        <a:pt x="381000" y="76200"/>
                      </a:lnTo>
                      <a:lnTo>
                        <a:pt x="4343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E2C4C267-D79F-4C7C-8502-9C6FC7FEA330}"/>
                    </a:ext>
                  </a:extLst>
                </p:cNvPr>
                <p:cNvSpPr/>
                <p:nvPr/>
              </p:nvSpPr>
              <p:spPr>
                <a:xfrm>
                  <a:off x="33142238" y="24255948"/>
                  <a:ext cx="532438" cy="566202"/>
                </a:xfrm>
                <a:custGeom>
                  <a:avLst/>
                  <a:gdLst>
                    <a:gd name="connsiteX0" fmla="*/ 147824 w 532438"/>
                    <a:gd name="connsiteY0" fmla="*/ 0 h 566202"/>
                    <a:gd name="connsiteX1" fmla="*/ 172402 w 532438"/>
                    <a:gd name="connsiteY1" fmla="*/ 21372 h 566202"/>
                    <a:gd name="connsiteX2" fmla="*/ 279082 w 532438"/>
                    <a:gd name="connsiteY2" fmla="*/ 74712 h 566202"/>
                    <a:gd name="connsiteX3" fmla="*/ 309562 w 532438"/>
                    <a:gd name="connsiteY3" fmla="*/ 120432 h 566202"/>
                    <a:gd name="connsiteX4" fmla="*/ 355282 w 532438"/>
                    <a:gd name="connsiteY4" fmla="*/ 112812 h 566202"/>
                    <a:gd name="connsiteX5" fmla="*/ 500062 w 532438"/>
                    <a:gd name="connsiteY5" fmla="*/ 158532 h 566202"/>
                    <a:gd name="connsiteX6" fmla="*/ 532438 w 532438"/>
                    <a:gd name="connsiteY6" fmla="*/ 153136 h 566202"/>
                    <a:gd name="connsiteX7" fmla="*/ 490538 w 532438"/>
                    <a:gd name="connsiteY7" fmla="*/ 218540 h 566202"/>
                    <a:gd name="connsiteX8" fmla="*/ 404812 w 532438"/>
                    <a:gd name="connsiteY8" fmla="*/ 225684 h 566202"/>
                    <a:gd name="connsiteX9" fmla="*/ 395286 w 532438"/>
                    <a:gd name="connsiteY9" fmla="*/ 297120 h 566202"/>
                    <a:gd name="connsiteX10" fmla="*/ 359568 w 532438"/>
                    <a:gd name="connsiteY10" fmla="*/ 289976 h 566202"/>
                    <a:gd name="connsiteX11" fmla="*/ 314326 w 532438"/>
                    <a:gd name="connsiteY11" fmla="*/ 354272 h 566202"/>
                    <a:gd name="connsiteX12" fmla="*/ 342900 w 532438"/>
                    <a:gd name="connsiteY12" fmla="*/ 375702 h 566202"/>
                    <a:gd name="connsiteX13" fmla="*/ 328612 w 532438"/>
                    <a:gd name="connsiteY13" fmla="*/ 435232 h 566202"/>
                    <a:gd name="connsiteX14" fmla="*/ 250030 w 532438"/>
                    <a:gd name="connsiteY14" fmla="*/ 439996 h 566202"/>
                    <a:gd name="connsiteX15" fmla="*/ 238126 w 532438"/>
                    <a:gd name="connsiteY15" fmla="*/ 520958 h 566202"/>
                    <a:gd name="connsiteX16" fmla="*/ 209550 w 532438"/>
                    <a:gd name="connsiteY16" fmla="*/ 525720 h 566202"/>
                    <a:gd name="connsiteX17" fmla="*/ 209550 w 532438"/>
                    <a:gd name="connsiteY17" fmla="*/ 544772 h 566202"/>
                    <a:gd name="connsiteX18" fmla="*/ 135730 w 532438"/>
                    <a:gd name="connsiteY18" fmla="*/ 566202 h 566202"/>
                    <a:gd name="connsiteX19" fmla="*/ 100012 w 532438"/>
                    <a:gd name="connsiteY19" fmla="*/ 537628 h 566202"/>
                    <a:gd name="connsiteX20" fmla="*/ 109538 w 532438"/>
                    <a:gd name="connsiteY20" fmla="*/ 478096 h 566202"/>
                    <a:gd name="connsiteX21" fmla="*/ 66674 w 532438"/>
                    <a:gd name="connsiteY21" fmla="*/ 437616 h 566202"/>
                    <a:gd name="connsiteX22" fmla="*/ 66674 w 532438"/>
                    <a:gd name="connsiteY22" fmla="*/ 411420 h 566202"/>
                    <a:gd name="connsiteX23" fmla="*/ 0 w 532438"/>
                    <a:gd name="connsiteY23" fmla="*/ 387608 h 566202"/>
                    <a:gd name="connsiteX24" fmla="*/ 76200 w 532438"/>
                    <a:gd name="connsiteY24" fmla="*/ 275690 h 566202"/>
                    <a:gd name="connsiteX25" fmla="*/ 83342 w 532438"/>
                    <a:gd name="connsiteY25" fmla="*/ 247116 h 566202"/>
                    <a:gd name="connsiteX26" fmla="*/ 95250 w 532438"/>
                    <a:gd name="connsiteY26" fmla="*/ 232828 h 566202"/>
                    <a:gd name="connsiteX27" fmla="*/ 109538 w 532438"/>
                    <a:gd name="connsiteY27" fmla="*/ 189964 h 566202"/>
                    <a:gd name="connsiteX28" fmla="*/ 128586 w 532438"/>
                    <a:gd name="connsiteY28" fmla="*/ 113764 h 566202"/>
                    <a:gd name="connsiteX29" fmla="*/ 221456 w 532438"/>
                    <a:gd name="connsiteY29" fmla="*/ 139958 h 566202"/>
                    <a:gd name="connsiteX30" fmla="*/ 230982 w 532438"/>
                    <a:gd name="connsiteY30" fmla="*/ 99476 h 566202"/>
                    <a:gd name="connsiteX31" fmla="*/ 190500 w 532438"/>
                    <a:gd name="connsiteY31" fmla="*/ 80428 h 566202"/>
                    <a:gd name="connsiteX32" fmla="*/ 161926 w 532438"/>
                    <a:gd name="connsiteY32" fmla="*/ 68520 h 566202"/>
                    <a:gd name="connsiteX33" fmla="*/ 123826 w 532438"/>
                    <a:gd name="connsiteY33" fmla="*/ 37564 h 566202"/>
                    <a:gd name="connsiteX34" fmla="*/ 147824 w 532438"/>
                    <a:gd name="connsiteY34" fmla="*/ 0 h 56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2438" h="566202">
                      <a:moveTo>
                        <a:pt x="147824" y="0"/>
                      </a:moveTo>
                      <a:lnTo>
                        <a:pt x="172402" y="21372"/>
                      </a:lnTo>
                      <a:lnTo>
                        <a:pt x="279082" y="74712"/>
                      </a:lnTo>
                      <a:lnTo>
                        <a:pt x="309562" y="120432"/>
                      </a:lnTo>
                      <a:lnTo>
                        <a:pt x="355282" y="112812"/>
                      </a:lnTo>
                      <a:lnTo>
                        <a:pt x="500062" y="158532"/>
                      </a:lnTo>
                      <a:lnTo>
                        <a:pt x="532438" y="153136"/>
                      </a:lnTo>
                      <a:lnTo>
                        <a:pt x="490538" y="218540"/>
                      </a:lnTo>
                      <a:lnTo>
                        <a:pt x="404812" y="225684"/>
                      </a:lnTo>
                      <a:lnTo>
                        <a:pt x="395286" y="297120"/>
                      </a:lnTo>
                      <a:lnTo>
                        <a:pt x="359568" y="289976"/>
                      </a:lnTo>
                      <a:lnTo>
                        <a:pt x="314326" y="354272"/>
                      </a:lnTo>
                      <a:lnTo>
                        <a:pt x="342900" y="375702"/>
                      </a:lnTo>
                      <a:lnTo>
                        <a:pt x="328612" y="435232"/>
                      </a:lnTo>
                      <a:lnTo>
                        <a:pt x="250030" y="439996"/>
                      </a:lnTo>
                      <a:lnTo>
                        <a:pt x="238126" y="520958"/>
                      </a:lnTo>
                      <a:lnTo>
                        <a:pt x="209550" y="525720"/>
                      </a:lnTo>
                      <a:lnTo>
                        <a:pt x="209550" y="544772"/>
                      </a:lnTo>
                      <a:lnTo>
                        <a:pt x="135730" y="566202"/>
                      </a:lnTo>
                      <a:lnTo>
                        <a:pt x="100012" y="537628"/>
                      </a:lnTo>
                      <a:lnTo>
                        <a:pt x="109538" y="478096"/>
                      </a:lnTo>
                      <a:lnTo>
                        <a:pt x="66674" y="437616"/>
                      </a:lnTo>
                      <a:lnTo>
                        <a:pt x="66674" y="411420"/>
                      </a:lnTo>
                      <a:lnTo>
                        <a:pt x="0" y="387608"/>
                      </a:lnTo>
                      <a:lnTo>
                        <a:pt x="76200" y="275690"/>
                      </a:lnTo>
                      <a:lnTo>
                        <a:pt x="83342" y="247116"/>
                      </a:lnTo>
                      <a:lnTo>
                        <a:pt x="95250" y="232828"/>
                      </a:lnTo>
                      <a:lnTo>
                        <a:pt x="109538" y="189964"/>
                      </a:lnTo>
                      <a:lnTo>
                        <a:pt x="128586" y="113764"/>
                      </a:lnTo>
                      <a:lnTo>
                        <a:pt x="221456" y="139958"/>
                      </a:lnTo>
                      <a:lnTo>
                        <a:pt x="230982" y="99476"/>
                      </a:lnTo>
                      <a:lnTo>
                        <a:pt x="190500" y="80428"/>
                      </a:lnTo>
                      <a:lnTo>
                        <a:pt x="161926" y="68520"/>
                      </a:lnTo>
                      <a:lnTo>
                        <a:pt x="123826" y="37564"/>
                      </a:lnTo>
                      <a:lnTo>
                        <a:pt x="1478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4E2F16B3-F419-45C4-8732-17F568C86DE2}"/>
                    </a:ext>
                  </a:extLst>
                </p:cNvPr>
                <p:cNvSpPr/>
                <p:nvPr/>
              </p:nvSpPr>
              <p:spPr>
                <a:xfrm>
                  <a:off x="34275120" y="24022708"/>
                  <a:ext cx="695920" cy="718480"/>
                </a:xfrm>
                <a:custGeom>
                  <a:avLst/>
                  <a:gdLst>
                    <a:gd name="connsiteX0" fmla="*/ 102168 w 695920"/>
                    <a:gd name="connsiteY0" fmla="*/ 0 h 718480"/>
                    <a:gd name="connsiteX1" fmla="*/ 269672 w 695920"/>
                    <a:gd name="connsiteY1" fmla="*/ 94592 h 718480"/>
                    <a:gd name="connsiteX2" fmla="*/ 324444 w 695920"/>
                    <a:gd name="connsiteY2" fmla="*/ 89830 h 718480"/>
                    <a:gd name="connsiteX3" fmla="*/ 381592 w 695920"/>
                    <a:gd name="connsiteY3" fmla="*/ 163648 h 718480"/>
                    <a:gd name="connsiteX4" fmla="*/ 379212 w 695920"/>
                    <a:gd name="connsiteY4" fmla="*/ 277948 h 718480"/>
                    <a:gd name="connsiteX5" fmla="*/ 410168 w 695920"/>
                    <a:gd name="connsiteY5" fmla="*/ 306524 h 718480"/>
                    <a:gd name="connsiteX6" fmla="*/ 462556 w 695920"/>
                    <a:gd name="connsiteY6" fmla="*/ 308904 h 718480"/>
                    <a:gd name="connsiteX7" fmla="*/ 624480 w 695920"/>
                    <a:gd name="connsiteY7" fmla="*/ 387486 h 718480"/>
                    <a:gd name="connsiteX8" fmla="*/ 648292 w 695920"/>
                    <a:gd name="connsiteY8" fmla="*/ 485116 h 718480"/>
                    <a:gd name="connsiteX9" fmla="*/ 695920 w 695920"/>
                    <a:gd name="connsiteY9" fmla="*/ 506548 h 718480"/>
                    <a:gd name="connsiteX10" fmla="*/ 695920 w 695920"/>
                    <a:gd name="connsiteY10" fmla="*/ 554172 h 718480"/>
                    <a:gd name="connsiteX11" fmla="*/ 605432 w 695920"/>
                    <a:gd name="connsiteY11" fmla="*/ 642280 h 718480"/>
                    <a:gd name="connsiteX12" fmla="*/ 643528 w 695920"/>
                    <a:gd name="connsiteY12" fmla="*/ 701812 h 718480"/>
                    <a:gd name="connsiteX13" fmla="*/ 557804 w 695920"/>
                    <a:gd name="connsiteY13" fmla="*/ 718480 h 718480"/>
                    <a:gd name="connsiteX14" fmla="*/ 533992 w 695920"/>
                    <a:gd name="connsiteY14" fmla="*/ 718480 h 718480"/>
                    <a:gd name="connsiteX15" fmla="*/ 481604 w 695920"/>
                    <a:gd name="connsiteY15" fmla="*/ 697048 h 718480"/>
                    <a:gd name="connsiteX16" fmla="*/ 403024 w 695920"/>
                    <a:gd name="connsiteY16" fmla="*/ 677998 h 718480"/>
                    <a:gd name="connsiteX17" fmla="*/ 391120 w 695920"/>
                    <a:gd name="connsiteY17" fmla="*/ 568460 h 718480"/>
                    <a:gd name="connsiteX18" fmla="*/ 317300 w 695920"/>
                    <a:gd name="connsiteY18" fmla="*/ 518456 h 718480"/>
                    <a:gd name="connsiteX19" fmla="*/ 283960 w 695920"/>
                    <a:gd name="connsiteY19" fmla="*/ 577986 h 718480"/>
                    <a:gd name="connsiteX20" fmla="*/ 238720 w 695920"/>
                    <a:gd name="connsiteY20" fmla="*/ 563698 h 718480"/>
                    <a:gd name="connsiteX21" fmla="*/ 207760 w 695920"/>
                    <a:gd name="connsiteY21" fmla="*/ 608942 h 718480"/>
                    <a:gd name="connsiteX22" fmla="*/ 176804 w 695920"/>
                    <a:gd name="connsiteY22" fmla="*/ 575604 h 718480"/>
                    <a:gd name="connsiteX23" fmla="*/ 174424 w 695920"/>
                    <a:gd name="connsiteY23" fmla="*/ 497024 h 718480"/>
                    <a:gd name="connsiteX24" fmla="*/ 52980 w 695920"/>
                    <a:gd name="connsiteY24" fmla="*/ 301760 h 718480"/>
                    <a:gd name="connsiteX25" fmla="*/ 0 w 695920"/>
                    <a:gd name="connsiteY25" fmla="*/ 228598 h 718480"/>
                    <a:gd name="connsiteX26" fmla="*/ 7260 w 695920"/>
                    <a:gd name="connsiteY26" fmla="*/ 224132 h 718480"/>
                    <a:gd name="connsiteX27" fmla="*/ 14880 w 695920"/>
                    <a:gd name="connsiteY27" fmla="*/ 132692 h 718480"/>
                    <a:gd name="connsiteX28" fmla="*/ 98700 w 695920"/>
                    <a:gd name="connsiteY28" fmla="*/ 26012 h 718480"/>
                    <a:gd name="connsiteX29" fmla="*/ 102168 w 695920"/>
                    <a:gd name="connsiteY29" fmla="*/ 0 h 718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95920" h="718480">
                      <a:moveTo>
                        <a:pt x="102168" y="0"/>
                      </a:moveTo>
                      <a:lnTo>
                        <a:pt x="269672" y="94592"/>
                      </a:lnTo>
                      <a:lnTo>
                        <a:pt x="324444" y="89830"/>
                      </a:lnTo>
                      <a:lnTo>
                        <a:pt x="381592" y="163648"/>
                      </a:lnTo>
                      <a:lnTo>
                        <a:pt x="379212" y="277948"/>
                      </a:lnTo>
                      <a:lnTo>
                        <a:pt x="410168" y="306524"/>
                      </a:lnTo>
                      <a:lnTo>
                        <a:pt x="462556" y="308904"/>
                      </a:lnTo>
                      <a:lnTo>
                        <a:pt x="624480" y="387486"/>
                      </a:lnTo>
                      <a:lnTo>
                        <a:pt x="648292" y="485116"/>
                      </a:lnTo>
                      <a:lnTo>
                        <a:pt x="695920" y="506548"/>
                      </a:lnTo>
                      <a:lnTo>
                        <a:pt x="695920" y="554172"/>
                      </a:lnTo>
                      <a:lnTo>
                        <a:pt x="605432" y="642280"/>
                      </a:lnTo>
                      <a:lnTo>
                        <a:pt x="643528" y="701812"/>
                      </a:lnTo>
                      <a:lnTo>
                        <a:pt x="557804" y="718480"/>
                      </a:lnTo>
                      <a:lnTo>
                        <a:pt x="533992" y="718480"/>
                      </a:lnTo>
                      <a:lnTo>
                        <a:pt x="481604" y="697048"/>
                      </a:lnTo>
                      <a:lnTo>
                        <a:pt x="403024" y="677998"/>
                      </a:lnTo>
                      <a:lnTo>
                        <a:pt x="391120" y="568460"/>
                      </a:lnTo>
                      <a:lnTo>
                        <a:pt x="317300" y="518456"/>
                      </a:lnTo>
                      <a:lnTo>
                        <a:pt x="283960" y="577986"/>
                      </a:lnTo>
                      <a:lnTo>
                        <a:pt x="238720" y="563698"/>
                      </a:lnTo>
                      <a:lnTo>
                        <a:pt x="207760" y="608942"/>
                      </a:lnTo>
                      <a:lnTo>
                        <a:pt x="176804" y="575604"/>
                      </a:lnTo>
                      <a:cubicBezTo>
                        <a:pt x="176012" y="549412"/>
                        <a:pt x="175216" y="523216"/>
                        <a:pt x="174424" y="497024"/>
                      </a:cubicBezTo>
                      <a:lnTo>
                        <a:pt x="52980" y="301760"/>
                      </a:lnTo>
                      <a:lnTo>
                        <a:pt x="0" y="228598"/>
                      </a:lnTo>
                      <a:lnTo>
                        <a:pt x="7260" y="224132"/>
                      </a:lnTo>
                      <a:lnTo>
                        <a:pt x="14880" y="132692"/>
                      </a:lnTo>
                      <a:lnTo>
                        <a:pt x="98700" y="26012"/>
                      </a:lnTo>
                      <a:lnTo>
                        <a:pt x="1021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A4D5ACB1-80F7-455E-A299-C066FED8A056}"/>
                    </a:ext>
                  </a:extLst>
                </p:cNvPr>
                <p:cNvSpPr/>
                <p:nvPr/>
              </p:nvSpPr>
              <p:spPr>
                <a:xfrm>
                  <a:off x="34366200" y="23802406"/>
                  <a:ext cx="1074420" cy="1118928"/>
                </a:xfrm>
                <a:custGeom>
                  <a:avLst/>
                  <a:gdLst>
                    <a:gd name="connsiteX0" fmla="*/ 40780 w 1074420"/>
                    <a:gd name="connsiteY0" fmla="*/ 0 h 1118928"/>
                    <a:gd name="connsiteX1" fmla="*/ 119064 w 1074420"/>
                    <a:gd name="connsiteY1" fmla="*/ 67244 h 1118928"/>
                    <a:gd name="connsiteX2" fmla="*/ 195264 w 1074420"/>
                    <a:gd name="connsiteY2" fmla="*/ 62482 h 1118928"/>
                    <a:gd name="connsiteX3" fmla="*/ 402432 w 1074420"/>
                    <a:gd name="connsiteY3" fmla="*/ 188688 h 1118928"/>
                    <a:gd name="connsiteX4" fmla="*/ 407192 w 1074420"/>
                    <a:gd name="connsiteY4" fmla="*/ 110106 h 1118928"/>
                    <a:gd name="connsiteX5" fmla="*/ 450056 w 1074420"/>
                    <a:gd name="connsiteY5" fmla="*/ 195832 h 1118928"/>
                    <a:gd name="connsiteX6" fmla="*/ 526256 w 1074420"/>
                    <a:gd name="connsiteY6" fmla="*/ 205358 h 1118928"/>
                    <a:gd name="connsiteX7" fmla="*/ 521496 w 1074420"/>
                    <a:gd name="connsiteY7" fmla="*/ 260126 h 1118928"/>
                    <a:gd name="connsiteX8" fmla="*/ 621776 w 1074420"/>
                    <a:gd name="connsiteY8" fmla="*/ 201822 h 1118928"/>
                    <a:gd name="connsiteX9" fmla="*/ 623888 w 1074420"/>
                    <a:gd name="connsiteY9" fmla="*/ 202974 h 1118928"/>
                    <a:gd name="connsiteX10" fmla="*/ 685800 w 1074420"/>
                    <a:gd name="connsiteY10" fmla="*/ 269650 h 1118928"/>
                    <a:gd name="connsiteX11" fmla="*/ 752476 w 1074420"/>
                    <a:gd name="connsiteY11" fmla="*/ 274414 h 1118928"/>
                    <a:gd name="connsiteX12" fmla="*/ 759620 w 1074420"/>
                    <a:gd name="connsiteY12" fmla="*/ 360138 h 1118928"/>
                    <a:gd name="connsiteX13" fmla="*/ 821532 w 1074420"/>
                    <a:gd name="connsiteY13" fmla="*/ 405382 h 1118928"/>
                    <a:gd name="connsiteX14" fmla="*/ 873920 w 1074420"/>
                    <a:gd name="connsiteY14" fmla="*/ 398238 h 1118928"/>
                    <a:gd name="connsiteX15" fmla="*/ 873920 w 1074420"/>
                    <a:gd name="connsiteY15" fmla="*/ 453006 h 1118928"/>
                    <a:gd name="connsiteX16" fmla="*/ 895352 w 1074420"/>
                    <a:gd name="connsiteY16" fmla="*/ 469674 h 1118928"/>
                    <a:gd name="connsiteX17" fmla="*/ 919164 w 1074420"/>
                    <a:gd name="connsiteY17" fmla="*/ 450626 h 1118928"/>
                    <a:gd name="connsiteX18" fmla="*/ 957264 w 1074420"/>
                    <a:gd name="connsiteY18" fmla="*/ 512538 h 1118928"/>
                    <a:gd name="connsiteX19" fmla="*/ 997744 w 1074420"/>
                    <a:gd name="connsiteY19" fmla="*/ 488726 h 1118928"/>
                    <a:gd name="connsiteX20" fmla="*/ 1026320 w 1074420"/>
                    <a:gd name="connsiteY20" fmla="*/ 529206 h 1118928"/>
                    <a:gd name="connsiteX21" fmla="*/ 1033464 w 1074420"/>
                    <a:gd name="connsiteY21" fmla="*/ 529206 h 1118928"/>
                    <a:gd name="connsiteX22" fmla="*/ 1059768 w 1074420"/>
                    <a:gd name="connsiteY22" fmla="*/ 555510 h 1118928"/>
                    <a:gd name="connsiteX23" fmla="*/ 1059180 w 1074420"/>
                    <a:gd name="connsiteY23" fmla="*/ 558734 h 1118928"/>
                    <a:gd name="connsiteX24" fmla="*/ 1028700 w 1074420"/>
                    <a:gd name="connsiteY24" fmla="*/ 825434 h 1118928"/>
                    <a:gd name="connsiteX25" fmla="*/ 1074420 w 1074420"/>
                    <a:gd name="connsiteY25" fmla="*/ 954974 h 1118928"/>
                    <a:gd name="connsiteX26" fmla="*/ 1051560 w 1074420"/>
                    <a:gd name="connsiteY26" fmla="*/ 1069274 h 1118928"/>
                    <a:gd name="connsiteX27" fmla="*/ 1020524 w 1074420"/>
                    <a:gd name="connsiteY27" fmla="*/ 1118928 h 1118928"/>
                    <a:gd name="connsiteX28" fmla="*/ 938212 w 1074420"/>
                    <a:gd name="connsiteY28" fmla="*/ 1117374 h 1118928"/>
                    <a:gd name="connsiteX29" fmla="*/ 838200 w 1074420"/>
                    <a:gd name="connsiteY29" fmla="*/ 1034032 h 1118928"/>
                    <a:gd name="connsiteX30" fmla="*/ 800100 w 1074420"/>
                    <a:gd name="connsiteY30" fmla="*/ 1069750 h 1118928"/>
                    <a:gd name="connsiteX31" fmla="*/ 647700 w 1074420"/>
                    <a:gd name="connsiteY31" fmla="*/ 1067370 h 1118928"/>
                    <a:gd name="connsiteX32" fmla="*/ 623888 w 1074420"/>
                    <a:gd name="connsiteY32" fmla="*/ 981644 h 1118928"/>
                    <a:gd name="connsiteX33" fmla="*/ 573880 w 1074420"/>
                    <a:gd name="connsiteY33" fmla="*/ 931638 h 1118928"/>
                    <a:gd name="connsiteX34" fmla="*/ 552448 w 1074420"/>
                    <a:gd name="connsiteY34" fmla="*/ 922114 h 1118928"/>
                    <a:gd name="connsiteX35" fmla="*/ 514352 w 1074420"/>
                    <a:gd name="connsiteY35" fmla="*/ 862582 h 1118928"/>
                    <a:gd name="connsiteX36" fmla="*/ 604840 w 1074420"/>
                    <a:gd name="connsiteY36" fmla="*/ 774474 h 1118928"/>
                    <a:gd name="connsiteX37" fmla="*/ 604840 w 1074420"/>
                    <a:gd name="connsiteY37" fmla="*/ 726850 h 1118928"/>
                    <a:gd name="connsiteX38" fmla="*/ 557212 w 1074420"/>
                    <a:gd name="connsiteY38" fmla="*/ 705418 h 1118928"/>
                    <a:gd name="connsiteX39" fmla="*/ 533400 w 1074420"/>
                    <a:gd name="connsiteY39" fmla="*/ 607788 h 1118928"/>
                    <a:gd name="connsiteX40" fmla="*/ 371476 w 1074420"/>
                    <a:gd name="connsiteY40" fmla="*/ 529206 h 1118928"/>
                    <a:gd name="connsiteX41" fmla="*/ 319088 w 1074420"/>
                    <a:gd name="connsiteY41" fmla="*/ 526826 h 1118928"/>
                    <a:gd name="connsiteX42" fmla="*/ 288132 w 1074420"/>
                    <a:gd name="connsiteY42" fmla="*/ 498250 h 1118928"/>
                    <a:gd name="connsiteX43" fmla="*/ 290512 w 1074420"/>
                    <a:gd name="connsiteY43" fmla="*/ 383950 h 1118928"/>
                    <a:gd name="connsiteX44" fmla="*/ 233364 w 1074420"/>
                    <a:gd name="connsiteY44" fmla="*/ 310132 h 1118928"/>
                    <a:gd name="connsiteX45" fmla="*/ 178592 w 1074420"/>
                    <a:gd name="connsiteY45" fmla="*/ 314894 h 1118928"/>
                    <a:gd name="connsiteX46" fmla="*/ 11088 w 1074420"/>
                    <a:gd name="connsiteY46" fmla="*/ 220302 h 1118928"/>
                    <a:gd name="connsiteX47" fmla="*/ 22860 w 1074420"/>
                    <a:gd name="connsiteY47" fmla="*/ 132014 h 1118928"/>
                    <a:gd name="connsiteX48" fmla="*/ 0 w 1074420"/>
                    <a:gd name="connsiteY48" fmla="*/ 63434 h 1118928"/>
                    <a:gd name="connsiteX49" fmla="*/ 40780 w 1074420"/>
                    <a:gd name="connsiteY49" fmla="*/ 0 h 1118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074420" h="1118928">
                      <a:moveTo>
                        <a:pt x="40780" y="0"/>
                      </a:moveTo>
                      <a:lnTo>
                        <a:pt x="119064" y="67244"/>
                      </a:lnTo>
                      <a:lnTo>
                        <a:pt x="195264" y="62482"/>
                      </a:lnTo>
                      <a:lnTo>
                        <a:pt x="402432" y="188688"/>
                      </a:lnTo>
                      <a:lnTo>
                        <a:pt x="407192" y="110106"/>
                      </a:lnTo>
                      <a:lnTo>
                        <a:pt x="450056" y="195832"/>
                      </a:lnTo>
                      <a:lnTo>
                        <a:pt x="526256" y="205358"/>
                      </a:lnTo>
                      <a:lnTo>
                        <a:pt x="521496" y="260126"/>
                      </a:lnTo>
                      <a:lnTo>
                        <a:pt x="621776" y="201822"/>
                      </a:lnTo>
                      <a:lnTo>
                        <a:pt x="623888" y="202974"/>
                      </a:lnTo>
                      <a:lnTo>
                        <a:pt x="685800" y="269650"/>
                      </a:lnTo>
                      <a:lnTo>
                        <a:pt x="752476" y="274414"/>
                      </a:lnTo>
                      <a:lnTo>
                        <a:pt x="759620" y="360138"/>
                      </a:lnTo>
                      <a:lnTo>
                        <a:pt x="821532" y="405382"/>
                      </a:lnTo>
                      <a:lnTo>
                        <a:pt x="873920" y="398238"/>
                      </a:lnTo>
                      <a:lnTo>
                        <a:pt x="873920" y="453006"/>
                      </a:lnTo>
                      <a:lnTo>
                        <a:pt x="895352" y="469674"/>
                      </a:lnTo>
                      <a:lnTo>
                        <a:pt x="919164" y="450626"/>
                      </a:lnTo>
                      <a:lnTo>
                        <a:pt x="957264" y="512538"/>
                      </a:lnTo>
                      <a:lnTo>
                        <a:pt x="997744" y="488726"/>
                      </a:lnTo>
                      <a:lnTo>
                        <a:pt x="1026320" y="529206"/>
                      </a:lnTo>
                      <a:lnTo>
                        <a:pt x="1033464" y="529206"/>
                      </a:lnTo>
                      <a:lnTo>
                        <a:pt x="1059768" y="555510"/>
                      </a:lnTo>
                      <a:lnTo>
                        <a:pt x="1059180" y="558734"/>
                      </a:lnTo>
                      <a:lnTo>
                        <a:pt x="1028700" y="825434"/>
                      </a:lnTo>
                      <a:lnTo>
                        <a:pt x="1074420" y="954974"/>
                      </a:lnTo>
                      <a:lnTo>
                        <a:pt x="1051560" y="1069274"/>
                      </a:lnTo>
                      <a:lnTo>
                        <a:pt x="1020524" y="1118928"/>
                      </a:lnTo>
                      <a:lnTo>
                        <a:pt x="938212" y="1117374"/>
                      </a:lnTo>
                      <a:lnTo>
                        <a:pt x="838200" y="1034032"/>
                      </a:lnTo>
                      <a:lnTo>
                        <a:pt x="800100" y="1069750"/>
                      </a:lnTo>
                      <a:lnTo>
                        <a:pt x="647700" y="1067370"/>
                      </a:lnTo>
                      <a:lnTo>
                        <a:pt x="623888" y="981644"/>
                      </a:lnTo>
                      <a:lnTo>
                        <a:pt x="573880" y="931638"/>
                      </a:lnTo>
                      <a:lnTo>
                        <a:pt x="552448" y="922114"/>
                      </a:lnTo>
                      <a:lnTo>
                        <a:pt x="514352" y="862582"/>
                      </a:lnTo>
                      <a:lnTo>
                        <a:pt x="604840" y="774474"/>
                      </a:lnTo>
                      <a:lnTo>
                        <a:pt x="604840" y="726850"/>
                      </a:lnTo>
                      <a:lnTo>
                        <a:pt x="557212" y="705418"/>
                      </a:lnTo>
                      <a:lnTo>
                        <a:pt x="533400" y="607788"/>
                      </a:lnTo>
                      <a:lnTo>
                        <a:pt x="371476" y="529206"/>
                      </a:lnTo>
                      <a:lnTo>
                        <a:pt x="319088" y="526826"/>
                      </a:lnTo>
                      <a:lnTo>
                        <a:pt x="288132" y="498250"/>
                      </a:lnTo>
                      <a:lnTo>
                        <a:pt x="290512" y="383950"/>
                      </a:lnTo>
                      <a:lnTo>
                        <a:pt x="233364" y="310132"/>
                      </a:lnTo>
                      <a:lnTo>
                        <a:pt x="178592" y="314894"/>
                      </a:lnTo>
                      <a:lnTo>
                        <a:pt x="11088" y="220302"/>
                      </a:lnTo>
                      <a:lnTo>
                        <a:pt x="22860" y="132014"/>
                      </a:lnTo>
                      <a:lnTo>
                        <a:pt x="0" y="63434"/>
                      </a:lnTo>
                      <a:lnTo>
                        <a:pt x="407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0A9D41FA-D102-4F65-A6F9-F4E0D2CA0E2E}"/>
                    </a:ext>
                  </a:extLst>
                </p:cNvPr>
                <p:cNvSpPr/>
                <p:nvPr/>
              </p:nvSpPr>
              <p:spPr>
                <a:xfrm>
                  <a:off x="34048812" y="24251306"/>
                  <a:ext cx="403136" cy="347032"/>
                </a:xfrm>
                <a:custGeom>
                  <a:avLst/>
                  <a:gdLst>
                    <a:gd name="connsiteX0" fmla="*/ 226308 w 403136"/>
                    <a:gd name="connsiteY0" fmla="*/ 0 h 347032"/>
                    <a:gd name="connsiteX1" fmla="*/ 279288 w 403136"/>
                    <a:gd name="connsiteY1" fmla="*/ 73162 h 347032"/>
                    <a:gd name="connsiteX2" fmla="*/ 400732 w 403136"/>
                    <a:gd name="connsiteY2" fmla="*/ 268426 h 347032"/>
                    <a:gd name="connsiteX3" fmla="*/ 403112 w 403136"/>
                    <a:gd name="connsiteY3" fmla="*/ 347006 h 347032"/>
                    <a:gd name="connsiteX4" fmla="*/ 403136 w 403136"/>
                    <a:gd name="connsiteY4" fmla="*/ 347032 h 347032"/>
                    <a:gd name="connsiteX5" fmla="*/ 355488 w 403136"/>
                    <a:gd name="connsiteY5" fmla="*/ 299382 h 347032"/>
                    <a:gd name="connsiteX6" fmla="*/ 329292 w 403136"/>
                    <a:gd name="connsiteY6" fmla="*/ 277950 h 347032"/>
                    <a:gd name="connsiteX7" fmla="*/ 291196 w 403136"/>
                    <a:gd name="connsiteY7" fmla="*/ 308906 h 347032"/>
                    <a:gd name="connsiteX8" fmla="*/ 243568 w 403136"/>
                    <a:gd name="connsiteY8" fmla="*/ 270806 h 347032"/>
                    <a:gd name="connsiteX9" fmla="*/ 184036 w 403136"/>
                    <a:gd name="connsiteY9" fmla="*/ 292238 h 347032"/>
                    <a:gd name="connsiteX10" fmla="*/ 169752 w 403136"/>
                    <a:gd name="connsiteY10" fmla="*/ 266044 h 347032"/>
                    <a:gd name="connsiteX11" fmla="*/ 105456 w 403136"/>
                    <a:gd name="connsiteY11" fmla="*/ 266044 h 347032"/>
                    <a:gd name="connsiteX12" fmla="*/ 3064 w 403136"/>
                    <a:gd name="connsiteY12" fmla="*/ 185082 h 347032"/>
                    <a:gd name="connsiteX13" fmla="*/ 0 w 403136"/>
                    <a:gd name="connsiteY13" fmla="*/ 153770 h 347032"/>
                    <a:gd name="connsiteX14" fmla="*/ 58308 w 403136"/>
                    <a:gd name="connsiteY14" fmla="*/ 163174 h 347032"/>
                    <a:gd name="connsiteX15" fmla="*/ 134508 w 403136"/>
                    <a:gd name="connsiteY15" fmla="*/ 56494 h 347032"/>
                    <a:gd name="connsiteX16" fmla="*/ 226308 w 403136"/>
                    <a:gd name="connsiteY16" fmla="*/ 0 h 34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03136" h="347032">
                      <a:moveTo>
                        <a:pt x="226308" y="0"/>
                      </a:moveTo>
                      <a:lnTo>
                        <a:pt x="279288" y="73162"/>
                      </a:lnTo>
                      <a:lnTo>
                        <a:pt x="400732" y="268426"/>
                      </a:lnTo>
                      <a:cubicBezTo>
                        <a:pt x="401524" y="294618"/>
                        <a:pt x="402320" y="320814"/>
                        <a:pt x="403112" y="347006"/>
                      </a:cubicBezTo>
                      <a:lnTo>
                        <a:pt x="403136" y="347032"/>
                      </a:lnTo>
                      <a:lnTo>
                        <a:pt x="355488" y="299382"/>
                      </a:lnTo>
                      <a:lnTo>
                        <a:pt x="329292" y="277950"/>
                      </a:lnTo>
                      <a:lnTo>
                        <a:pt x="291196" y="308906"/>
                      </a:lnTo>
                      <a:lnTo>
                        <a:pt x="243568" y="270806"/>
                      </a:lnTo>
                      <a:lnTo>
                        <a:pt x="184036" y="292238"/>
                      </a:lnTo>
                      <a:lnTo>
                        <a:pt x="169752" y="266044"/>
                      </a:lnTo>
                      <a:lnTo>
                        <a:pt x="105456" y="266044"/>
                      </a:lnTo>
                      <a:lnTo>
                        <a:pt x="3064" y="185082"/>
                      </a:lnTo>
                      <a:lnTo>
                        <a:pt x="0" y="153770"/>
                      </a:lnTo>
                      <a:lnTo>
                        <a:pt x="58308" y="163174"/>
                      </a:lnTo>
                      <a:lnTo>
                        <a:pt x="134508" y="56494"/>
                      </a:lnTo>
                      <a:lnTo>
                        <a:pt x="2263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D63B6A50-B935-4842-9494-C9599AA870BF}"/>
                    </a:ext>
                  </a:extLst>
                </p:cNvPr>
                <p:cNvSpPr/>
                <p:nvPr/>
              </p:nvSpPr>
              <p:spPr>
                <a:xfrm>
                  <a:off x="32633224" y="24143670"/>
                  <a:ext cx="739996" cy="649906"/>
                </a:xfrm>
                <a:custGeom>
                  <a:avLst/>
                  <a:gdLst>
                    <a:gd name="connsiteX0" fmla="*/ 527718 w 739996"/>
                    <a:gd name="connsiteY0" fmla="*/ 0 h 649906"/>
                    <a:gd name="connsiteX1" fmla="*/ 656838 w 739996"/>
                    <a:gd name="connsiteY1" fmla="*/ 112278 h 649906"/>
                    <a:gd name="connsiteX2" fmla="*/ 632840 w 739996"/>
                    <a:gd name="connsiteY2" fmla="*/ 149842 h 649906"/>
                    <a:gd name="connsiteX3" fmla="*/ 670940 w 739996"/>
                    <a:gd name="connsiteY3" fmla="*/ 180798 h 649906"/>
                    <a:gd name="connsiteX4" fmla="*/ 699514 w 739996"/>
                    <a:gd name="connsiteY4" fmla="*/ 192706 h 649906"/>
                    <a:gd name="connsiteX5" fmla="*/ 739996 w 739996"/>
                    <a:gd name="connsiteY5" fmla="*/ 211754 h 649906"/>
                    <a:gd name="connsiteX6" fmla="*/ 730470 w 739996"/>
                    <a:gd name="connsiteY6" fmla="*/ 252236 h 649906"/>
                    <a:gd name="connsiteX7" fmla="*/ 637600 w 739996"/>
                    <a:gd name="connsiteY7" fmla="*/ 226042 h 649906"/>
                    <a:gd name="connsiteX8" fmla="*/ 618552 w 739996"/>
                    <a:gd name="connsiteY8" fmla="*/ 302242 h 649906"/>
                    <a:gd name="connsiteX9" fmla="*/ 604264 w 739996"/>
                    <a:gd name="connsiteY9" fmla="*/ 345106 h 649906"/>
                    <a:gd name="connsiteX10" fmla="*/ 592356 w 739996"/>
                    <a:gd name="connsiteY10" fmla="*/ 359394 h 649906"/>
                    <a:gd name="connsiteX11" fmla="*/ 585214 w 739996"/>
                    <a:gd name="connsiteY11" fmla="*/ 387968 h 649906"/>
                    <a:gd name="connsiteX12" fmla="*/ 509014 w 739996"/>
                    <a:gd name="connsiteY12" fmla="*/ 499886 h 649906"/>
                    <a:gd name="connsiteX13" fmla="*/ 575688 w 739996"/>
                    <a:gd name="connsiteY13" fmla="*/ 523698 h 649906"/>
                    <a:gd name="connsiteX14" fmla="*/ 575688 w 739996"/>
                    <a:gd name="connsiteY14" fmla="*/ 549894 h 649906"/>
                    <a:gd name="connsiteX15" fmla="*/ 618552 w 739996"/>
                    <a:gd name="connsiteY15" fmla="*/ 590374 h 649906"/>
                    <a:gd name="connsiteX16" fmla="*/ 610162 w 739996"/>
                    <a:gd name="connsiteY16" fmla="*/ 642810 h 649906"/>
                    <a:gd name="connsiteX17" fmla="*/ 499488 w 739996"/>
                    <a:gd name="connsiteY17" fmla="*/ 614186 h 649906"/>
                    <a:gd name="connsiteX18" fmla="*/ 497108 w 739996"/>
                    <a:gd name="connsiteY18" fmla="*/ 649906 h 649906"/>
                    <a:gd name="connsiteX19" fmla="*/ 413764 w 739996"/>
                    <a:gd name="connsiteY19" fmla="*/ 604662 h 649906"/>
                    <a:gd name="connsiteX20" fmla="*/ 339944 w 739996"/>
                    <a:gd name="connsiteY20" fmla="*/ 623710 h 649906"/>
                    <a:gd name="connsiteX21" fmla="*/ 325656 w 739996"/>
                    <a:gd name="connsiteY21" fmla="*/ 583230 h 649906"/>
                    <a:gd name="connsiteX22" fmla="*/ 304226 w 739996"/>
                    <a:gd name="connsiteY22" fmla="*/ 552274 h 649906"/>
                    <a:gd name="connsiteX23" fmla="*/ 242314 w 739996"/>
                    <a:gd name="connsiteY23" fmla="*/ 549894 h 649906"/>
                    <a:gd name="connsiteX24" fmla="*/ 232788 w 739996"/>
                    <a:gd name="connsiteY24" fmla="*/ 528462 h 649906"/>
                    <a:gd name="connsiteX25" fmla="*/ 182782 w 739996"/>
                    <a:gd name="connsiteY25" fmla="*/ 507030 h 649906"/>
                    <a:gd name="connsiteX26" fmla="*/ 163732 w 739996"/>
                    <a:gd name="connsiteY26" fmla="*/ 468930 h 649906"/>
                    <a:gd name="connsiteX27" fmla="*/ 128014 w 739996"/>
                    <a:gd name="connsiteY27" fmla="*/ 449880 h 649906"/>
                    <a:gd name="connsiteX28" fmla="*/ 123252 w 739996"/>
                    <a:gd name="connsiteY28" fmla="*/ 426068 h 649906"/>
                    <a:gd name="connsiteX29" fmla="*/ 85152 w 739996"/>
                    <a:gd name="connsiteY29" fmla="*/ 418924 h 649906"/>
                    <a:gd name="connsiteX30" fmla="*/ 70864 w 739996"/>
                    <a:gd name="connsiteY30" fmla="*/ 392730 h 649906"/>
                    <a:gd name="connsiteX31" fmla="*/ 0 w 739996"/>
                    <a:gd name="connsiteY31" fmla="*/ 306460 h 649906"/>
                    <a:gd name="connsiteX32" fmla="*/ 10856 w 739996"/>
                    <a:gd name="connsiteY32" fmla="*/ 301290 h 649906"/>
                    <a:gd name="connsiteX33" fmla="*/ 26096 w 739996"/>
                    <a:gd name="connsiteY33" fmla="*/ 202230 h 649906"/>
                    <a:gd name="connsiteX34" fmla="*/ 12322 w 739996"/>
                    <a:gd name="connsiteY34" fmla="*/ 160906 h 649906"/>
                    <a:gd name="connsiteX35" fmla="*/ 99440 w 739996"/>
                    <a:gd name="connsiteY35" fmla="*/ 159368 h 649906"/>
                    <a:gd name="connsiteX36" fmla="*/ 125632 w 739996"/>
                    <a:gd name="connsiteY36" fmla="*/ 199850 h 649906"/>
                    <a:gd name="connsiteX37" fmla="*/ 161352 w 739996"/>
                    <a:gd name="connsiteY37" fmla="*/ 192706 h 649906"/>
                    <a:gd name="connsiteX38" fmla="*/ 225644 w 739996"/>
                    <a:gd name="connsiteY38" fmla="*/ 218898 h 649906"/>
                    <a:gd name="connsiteX39" fmla="*/ 268508 w 739996"/>
                    <a:gd name="connsiteY39" fmla="*/ 211754 h 649906"/>
                    <a:gd name="connsiteX40" fmla="*/ 332800 w 739996"/>
                    <a:gd name="connsiteY40" fmla="*/ 126030 h 649906"/>
                    <a:gd name="connsiteX41" fmla="*/ 356614 w 739996"/>
                    <a:gd name="connsiteY41" fmla="*/ 161750 h 649906"/>
                    <a:gd name="connsiteX42" fmla="*/ 413764 w 739996"/>
                    <a:gd name="connsiteY42" fmla="*/ 133174 h 649906"/>
                    <a:gd name="connsiteX43" fmla="*/ 501870 w 739996"/>
                    <a:gd name="connsiteY43" fmla="*/ 137936 h 649906"/>
                    <a:gd name="connsiteX44" fmla="*/ 463770 w 739996"/>
                    <a:gd name="connsiteY44" fmla="*/ 87930 h 649906"/>
                    <a:gd name="connsiteX45" fmla="*/ 527718 w 739996"/>
                    <a:gd name="connsiteY45" fmla="*/ 0 h 649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39996" h="649906">
                      <a:moveTo>
                        <a:pt x="527718" y="0"/>
                      </a:moveTo>
                      <a:lnTo>
                        <a:pt x="656838" y="112278"/>
                      </a:lnTo>
                      <a:lnTo>
                        <a:pt x="632840" y="149842"/>
                      </a:lnTo>
                      <a:lnTo>
                        <a:pt x="670940" y="180798"/>
                      </a:lnTo>
                      <a:lnTo>
                        <a:pt x="699514" y="192706"/>
                      </a:lnTo>
                      <a:lnTo>
                        <a:pt x="739996" y="211754"/>
                      </a:lnTo>
                      <a:lnTo>
                        <a:pt x="730470" y="252236"/>
                      </a:lnTo>
                      <a:lnTo>
                        <a:pt x="637600" y="226042"/>
                      </a:lnTo>
                      <a:lnTo>
                        <a:pt x="618552" y="302242"/>
                      </a:lnTo>
                      <a:lnTo>
                        <a:pt x="604264" y="345106"/>
                      </a:lnTo>
                      <a:lnTo>
                        <a:pt x="592356" y="359394"/>
                      </a:lnTo>
                      <a:lnTo>
                        <a:pt x="585214" y="387968"/>
                      </a:lnTo>
                      <a:lnTo>
                        <a:pt x="509014" y="499886"/>
                      </a:lnTo>
                      <a:lnTo>
                        <a:pt x="575688" y="523698"/>
                      </a:lnTo>
                      <a:lnTo>
                        <a:pt x="575688" y="549894"/>
                      </a:lnTo>
                      <a:lnTo>
                        <a:pt x="618552" y="590374"/>
                      </a:lnTo>
                      <a:lnTo>
                        <a:pt x="610162" y="642810"/>
                      </a:lnTo>
                      <a:lnTo>
                        <a:pt x="499488" y="614186"/>
                      </a:lnTo>
                      <a:lnTo>
                        <a:pt x="497108" y="649906"/>
                      </a:lnTo>
                      <a:lnTo>
                        <a:pt x="413764" y="604662"/>
                      </a:lnTo>
                      <a:lnTo>
                        <a:pt x="339944" y="623710"/>
                      </a:lnTo>
                      <a:lnTo>
                        <a:pt x="325656" y="583230"/>
                      </a:lnTo>
                      <a:lnTo>
                        <a:pt x="304226" y="552274"/>
                      </a:lnTo>
                      <a:lnTo>
                        <a:pt x="242314" y="549894"/>
                      </a:lnTo>
                      <a:lnTo>
                        <a:pt x="232788" y="528462"/>
                      </a:lnTo>
                      <a:lnTo>
                        <a:pt x="182782" y="507030"/>
                      </a:lnTo>
                      <a:lnTo>
                        <a:pt x="163732" y="468930"/>
                      </a:lnTo>
                      <a:lnTo>
                        <a:pt x="128014" y="449880"/>
                      </a:lnTo>
                      <a:lnTo>
                        <a:pt x="123252" y="426068"/>
                      </a:lnTo>
                      <a:lnTo>
                        <a:pt x="85152" y="418924"/>
                      </a:lnTo>
                      <a:lnTo>
                        <a:pt x="70864" y="392730"/>
                      </a:lnTo>
                      <a:lnTo>
                        <a:pt x="0" y="306460"/>
                      </a:lnTo>
                      <a:lnTo>
                        <a:pt x="10856" y="301290"/>
                      </a:lnTo>
                      <a:lnTo>
                        <a:pt x="26096" y="202230"/>
                      </a:lnTo>
                      <a:lnTo>
                        <a:pt x="12322" y="160906"/>
                      </a:lnTo>
                      <a:lnTo>
                        <a:pt x="99440" y="159368"/>
                      </a:lnTo>
                      <a:lnTo>
                        <a:pt x="125632" y="199850"/>
                      </a:lnTo>
                      <a:lnTo>
                        <a:pt x="161352" y="192706"/>
                      </a:lnTo>
                      <a:lnTo>
                        <a:pt x="225644" y="218898"/>
                      </a:lnTo>
                      <a:lnTo>
                        <a:pt x="268508" y="211754"/>
                      </a:lnTo>
                      <a:lnTo>
                        <a:pt x="332800" y="126030"/>
                      </a:lnTo>
                      <a:lnTo>
                        <a:pt x="356614" y="161750"/>
                      </a:lnTo>
                      <a:lnTo>
                        <a:pt x="413764" y="133174"/>
                      </a:lnTo>
                      <a:lnTo>
                        <a:pt x="501870" y="137936"/>
                      </a:lnTo>
                      <a:lnTo>
                        <a:pt x="463770" y="87930"/>
                      </a:lnTo>
                      <a:lnTo>
                        <a:pt x="5277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15B04F42-546D-40D3-89E2-1EB8EB188F68}"/>
                    </a:ext>
                  </a:extLst>
                </p:cNvPr>
                <p:cNvSpPr/>
                <p:nvPr/>
              </p:nvSpPr>
              <p:spPr>
                <a:xfrm>
                  <a:off x="32445960" y="24450130"/>
                  <a:ext cx="451068" cy="603002"/>
                </a:xfrm>
                <a:custGeom>
                  <a:avLst/>
                  <a:gdLst>
                    <a:gd name="connsiteX0" fmla="*/ 187264 w 451068"/>
                    <a:gd name="connsiteY0" fmla="*/ 0 h 603002"/>
                    <a:gd name="connsiteX1" fmla="*/ 258128 w 451068"/>
                    <a:gd name="connsiteY1" fmla="*/ 86270 h 603002"/>
                    <a:gd name="connsiteX2" fmla="*/ 272416 w 451068"/>
                    <a:gd name="connsiteY2" fmla="*/ 112464 h 603002"/>
                    <a:gd name="connsiteX3" fmla="*/ 310516 w 451068"/>
                    <a:gd name="connsiteY3" fmla="*/ 119608 h 603002"/>
                    <a:gd name="connsiteX4" fmla="*/ 315278 w 451068"/>
                    <a:gd name="connsiteY4" fmla="*/ 143420 h 603002"/>
                    <a:gd name="connsiteX5" fmla="*/ 350996 w 451068"/>
                    <a:gd name="connsiteY5" fmla="*/ 162470 h 603002"/>
                    <a:gd name="connsiteX6" fmla="*/ 370046 w 451068"/>
                    <a:gd name="connsiteY6" fmla="*/ 200570 h 603002"/>
                    <a:gd name="connsiteX7" fmla="*/ 420052 w 451068"/>
                    <a:gd name="connsiteY7" fmla="*/ 222002 h 603002"/>
                    <a:gd name="connsiteX8" fmla="*/ 429578 w 451068"/>
                    <a:gd name="connsiteY8" fmla="*/ 243434 h 603002"/>
                    <a:gd name="connsiteX9" fmla="*/ 451068 w 451068"/>
                    <a:gd name="connsiteY9" fmla="*/ 244260 h 603002"/>
                    <a:gd name="connsiteX10" fmla="*/ 448628 w 451068"/>
                    <a:gd name="connsiteY10" fmla="*/ 283914 h 603002"/>
                    <a:gd name="connsiteX11" fmla="*/ 405764 w 451068"/>
                    <a:gd name="connsiteY11" fmla="*/ 300582 h 603002"/>
                    <a:gd name="connsiteX12" fmla="*/ 396240 w 451068"/>
                    <a:gd name="connsiteY12" fmla="*/ 429170 h 603002"/>
                    <a:gd name="connsiteX13" fmla="*/ 343852 w 451068"/>
                    <a:gd name="connsiteY13" fmla="*/ 476794 h 603002"/>
                    <a:gd name="connsiteX14" fmla="*/ 327184 w 451068"/>
                    <a:gd name="connsiteY14" fmla="*/ 555376 h 603002"/>
                    <a:gd name="connsiteX15" fmla="*/ 200978 w 451068"/>
                    <a:gd name="connsiteY15" fmla="*/ 562520 h 603002"/>
                    <a:gd name="connsiteX16" fmla="*/ 181928 w 451068"/>
                    <a:gd name="connsiteY16" fmla="*/ 603002 h 603002"/>
                    <a:gd name="connsiteX17" fmla="*/ 79534 w 451068"/>
                    <a:gd name="connsiteY17" fmla="*/ 545850 h 603002"/>
                    <a:gd name="connsiteX18" fmla="*/ 81916 w 451068"/>
                    <a:gd name="connsiteY18" fmla="*/ 505370 h 603002"/>
                    <a:gd name="connsiteX19" fmla="*/ 58104 w 451068"/>
                    <a:gd name="connsiteY19" fmla="*/ 502990 h 603002"/>
                    <a:gd name="connsiteX20" fmla="*/ 3432 w 451068"/>
                    <a:gd name="connsiteY20" fmla="*/ 549660 h 603002"/>
                    <a:gd name="connsiteX21" fmla="*/ 0 w 451068"/>
                    <a:gd name="connsiteY21" fmla="*/ 467270 h 603002"/>
                    <a:gd name="connsiteX22" fmla="*/ 91440 w 451068"/>
                    <a:gd name="connsiteY22" fmla="*/ 345350 h 603002"/>
                    <a:gd name="connsiteX23" fmla="*/ 83820 w 451068"/>
                    <a:gd name="connsiteY23" fmla="*/ 284390 h 603002"/>
                    <a:gd name="connsiteX24" fmla="*/ 68580 w 451068"/>
                    <a:gd name="connsiteY24" fmla="*/ 192950 h 603002"/>
                    <a:gd name="connsiteX25" fmla="*/ 38100 w 451068"/>
                    <a:gd name="connsiteY25" fmla="*/ 124370 h 603002"/>
                    <a:gd name="connsiteX26" fmla="*/ 38100 w 451068"/>
                    <a:gd name="connsiteY26" fmla="*/ 71030 h 603002"/>
                    <a:gd name="connsiteX27" fmla="*/ 187264 w 451068"/>
                    <a:gd name="connsiteY27" fmla="*/ 0 h 60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51068" h="603002">
                      <a:moveTo>
                        <a:pt x="187264" y="0"/>
                      </a:moveTo>
                      <a:lnTo>
                        <a:pt x="258128" y="86270"/>
                      </a:lnTo>
                      <a:lnTo>
                        <a:pt x="272416" y="112464"/>
                      </a:lnTo>
                      <a:lnTo>
                        <a:pt x="310516" y="119608"/>
                      </a:lnTo>
                      <a:lnTo>
                        <a:pt x="315278" y="143420"/>
                      </a:lnTo>
                      <a:lnTo>
                        <a:pt x="350996" y="162470"/>
                      </a:lnTo>
                      <a:lnTo>
                        <a:pt x="370046" y="200570"/>
                      </a:lnTo>
                      <a:lnTo>
                        <a:pt x="420052" y="222002"/>
                      </a:lnTo>
                      <a:lnTo>
                        <a:pt x="429578" y="243434"/>
                      </a:lnTo>
                      <a:lnTo>
                        <a:pt x="451068" y="244260"/>
                      </a:lnTo>
                      <a:lnTo>
                        <a:pt x="448628" y="283914"/>
                      </a:lnTo>
                      <a:lnTo>
                        <a:pt x="405764" y="300582"/>
                      </a:lnTo>
                      <a:lnTo>
                        <a:pt x="396240" y="429170"/>
                      </a:lnTo>
                      <a:lnTo>
                        <a:pt x="343852" y="476794"/>
                      </a:lnTo>
                      <a:lnTo>
                        <a:pt x="327184" y="555376"/>
                      </a:lnTo>
                      <a:lnTo>
                        <a:pt x="200978" y="562520"/>
                      </a:lnTo>
                      <a:lnTo>
                        <a:pt x="181928" y="603002"/>
                      </a:lnTo>
                      <a:lnTo>
                        <a:pt x="79534" y="545850"/>
                      </a:lnTo>
                      <a:lnTo>
                        <a:pt x="81916" y="505370"/>
                      </a:lnTo>
                      <a:lnTo>
                        <a:pt x="58104" y="502990"/>
                      </a:lnTo>
                      <a:lnTo>
                        <a:pt x="3432" y="549660"/>
                      </a:lnTo>
                      <a:lnTo>
                        <a:pt x="0" y="467270"/>
                      </a:lnTo>
                      <a:lnTo>
                        <a:pt x="91440" y="345350"/>
                      </a:lnTo>
                      <a:lnTo>
                        <a:pt x="83820" y="284390"/>
                      </a:lnTo>
                      <a:lnTo>
                        <a:pt x="68580" y="192950"/>
                      </a:lnTo>
                      <a:lnTo>
                        <a:pt x="38100" y="124370"/>
                      </a:lnTo>
                      <a:lnTo>
                        <a:pt x="38100" y="71030"/>
                      </a:lnTo>
                      <a:lnTo>
                        <a:pt x="1872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E7824E13-2000-4078-A31B-DD37907A6A7C}"/>
                    </a:ext>
                  </a:extLst>
                </p:cNvPr>
                <p:cNvSpPr/>
                <p:nvPr/>
              </p:nvSpPr>
              <p:spPr>
                <a:xfrm>
                  <a:off x="32788296" y="24694390"/>
                  <a:ext cx="513484" cy="537334"/>
                </a:xfrm>
                <a:custGeom>
                  <a:avLst/>
                  <a:gdLst>
                    <a:gd name="connsiteX0" fmla="*/ 108732 w 513484"/>
                    <a:gd name="connsiteY0" fmla="*/ 0 h 537334"/>
                    <a:gd name="connsiteX1" fmla="*/ 149154 w 513484"/>
                    <a:gd name="connsiteY1" fmla="*/ 1554 h 537334"/>
                    <a:gd name="connsiteX2" fmla="*/ 170584 w 513484"/>
                    <a:gd name="connsiteY2" fmla="*/ 32510 h 537334"/>
                    <a:gd name="connsiteX3" fmla="*/ 184872 w 513484"/>
                    <a:gd name="connsiteY3" fmla="*/ 72990 h 537334"/>
                    <a:gd name="connsiteX4" fmla="*/ 258692 w 513484"/>
                    <a:gd name="connsiteY4" fmla="*/ 53942 h 537334"/>
                    <a:gd name="connsiteX5" fmla="*/ 342036 w 513484"/>
                    <a:gd name="connsiteY5" fmla="*/ 99186 h 537334"/>
                    <a:gd name="connsiteX6" fmla="*/ 344416 w 513484"/>
                    <a:gd name="connsiteY6" fmla="*/ 63466 h 537334"/>
                    <a:gd name="connsiteX7" fmla="*/ 455090 w 513484"/>
                    <a:gd name="connsiteY7" fmla="*/ 92090 h 537334"/>
                    <a:gd name="connsiteX8" fmla="*/ 453954 w 513484"/>
                    <a:gd name="connsiteY8" fmla="*/ 99186 h 537334"/>
                    <a:gd name="connsiteX9" fmla="*/ 489672 w 513484"/>
                    <a:gd name="connsiteY9" fmla="*/ 127760 h 537334"/>
                    <a:gd name="connsiteX10" fmla="*/ 489672 w 513484"/>
                    <a:gd name="connsiteY10" fmla="*/ 130142 h 537334"/>
                    <a:gd name="connsiteX11" fmla="*/ 513484 w 513484"/>
                    <a:gd name="connsiteY11" fmla="*/ 194434 h 537334"/>
                    <a:gd name="connsiteX12" fmla="*/ 473004 w 513484"/>
                    <a:gd name="connsiteY12" fmla="*/ 239678 h 537334"/>
                    <a:gd name="connsiteX13" fmla="*/ 477768 w 513484"/>
                    <a:gd name="connsiteY13" fmla="*/ 325404 h 537334"/>
                    <a:gd name="connsiteX14" fmla="*/ 449192 w 513484"/>
                    <a:gd name="connsiteY14" fmla="*/ 375410 h 537334"/>
                    <a:gd name="connsiteX15" fmla="*/ 430142 w 513484"/>
                    <a:gd name="connsiteY15" fmla="*/ 442086 h 537334"/>
                    <a:gd name="connsiteX16" fmla="*/ 434904 w 513484"/>
                    <a:gd name="connsiteY16" fmla="*/ 537334 h 537334"/>
                    <a:gd name="connsiteX17" fmla="*/ 346798 w 513484"/>
                    <a:gd name="connsiteY17" fmla="*/ 537334 h 537334"/>
                    <a:gd name="connsiteX18" fmla="*/ 311080 w 513484"/>
                    <a:gd name="connsiteY18" fmla="*/ 506378 h 537334"/>
                    <a:gd name="connsiteX19" fmla="*/ 211068 w 513484"/>
                    <a:gd name="connsiteY19" fmla="*/ 403986 h 537334"/>
                    <a:gd name="connsiteX20" fmla="*/ 165824 w 513484"/>
                    <a:gd name="connsiteY20" fmla="*/ 318260 h 537334"/>
                    <a:gd name="connsiteX21" fmla="*/ 127724 w 513484"/>
                    <a:gd name="connsiteY21" fmla="*/ 296830 h 537334"/>
                    <a:gd name="connsiteX22" fmla="*/ 56284 w 513484"/>
                    <a:gd name="connsiteY22" fmla="*/ 239678 h 537334"/>
                    <a:gd name="connsiteX23" fmla="*/ 0 w 513484"/>
                    <a:gd name="connsiteY23" fmla="*/ 239678 h 537334"/>
                    <a:gd name="connsiteX24" fmla="*/ 1516 w 513484"/>
                    <a:gd name="connsiteY24" fmla="*/ 232534 h 537334"/>
                    <a:gd name="connsiteX25" fmla="*/ 53904 w 513484"/>
                    <a:gd name="connsiteY25" fmla="*/ 184910 h 537334"/>
                    <a:gd name="connsiteX26" fmla="*/ 63428 w 513484"/>
                    <a:gd name="connsiteY26" fmla="*/ 56322 h 537334"/>
                    <a:gd name="connsiteX27" fmla="*/ 106292 w 513484"/>
                    <a:gd name="connsiteY27" fmla="*/ 39654 h 537334"/>
                    <a:gd name="connsiteX28" fmla="*/ 108732 w 513484"/>
                    <a:gd name="connsiteY28" fmla="*/ 0 h 53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3484" h="537334">
                      <a:moveTo>
                        <a:pt x="108732" y="0"/>
                      </a:moveTo>
                      <a:lnTo>
                        <a:pt x="149154" y="1554"/>
                      </a:lnTo>
                      <a:lnTo>
                        <a:pt x="170584" y="32510"/>
                      </a:lnTo>
                      <a:lnTo>
                        <a:pt x="184872" y="72990"/>
                      </a:lnTo>
                      <a:lnTo>
                        <a:pt x="258692" y="53942"/>
                      </a:lnTo>
                      <a:lnTo>
                        <a:pt x="342036" y="99186"/>
                      </a:lnTo>
                      <a:lnTo>
                        <a:pt x="344416" y="63466"/>
                      </a:lnTo>
                      <a:lnTo>
                        <a:pt x="455090" y="92090"/>
                      </a:lnTo>
                      <a:lnTo>
                        <a:pt x="453954" y="99186"/>
                      </a:lnTo>
                      <a:lnTo>
                        <a:pt x="489672" y="127760"/>
                      </a:lnTo>
                      <a:lnTo>
                        <a:pt x="489672" y="130142"/>
                      </a:lnTo>
                      <a:lnTo>
                        <a:pt x="513484" y="194434"/>
                      </a:lnTo>
                      <a:lnTo>
                        <a:pt x="473004" y="239678"/>
                      </a:lnTo>
                      <a:lnTo>
                        <a:pt x="477768" y="325404"/>
                      </a:lnTo>
                      <a:lnTo>
                        <a:pt x="449192" y="375410"/>
                      </a:lnTo>
                      <a:lnTo>
                        <a:pt x="430142" y="442086"/>
                      </a:lnTo>
                      <a:lnTo>
                        <a:pt x="434904" y="537334"/>
                      </a:lnTo>
                      <a:lnTo>
                        <a:pt x="346798" y="537334"/>
                      </a:lnTo>
                      <a:lnTo>
                        <a:pt x="311080" y="506378"/>
                      </a:lnTo>
                      <a:lnTo>
                        <a:pt x="211068" y="403986"/>
                      </a:lnTo>
                      <a:lnTo>
                        <a:pt x="165824" y="318260"/>
                      </a:lnTo>
                      <a:lnTo>
                        <a:pt x="127724" y="296830"/>
                      </a:lnTo>
                      <a:lnTo>
                        <a:pt x="56284" y="239678"/>
                      </a:lnTo>
                      <a:lnTo>
                        <a:pt x="0" y="239678"/>
                      </a:lnTo>
                      <a:lnTo>
                        <a:pt x="1516" y="232534"/>
                      </a:lnTo>
                      <a:lnTo>
                        <a:pt x="53904" y="184910"/>
                      </a:lnTo>
                      <a:lnTo>
                        <a:pt x="63428" y="56322"/>
                      </a:lnTo>
                      <a:lnTo>
                        <a:pt x="106292" y="39654"/>
                      </a:lnTo>
                      <a:lnTo>
                        <a:pt x="1087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98DDBD9D-270D-41BC-AFD3-5ABBBAEBA023}"/>
                    </a:ext>
                  </a:extLst>
                </p:cNvPr>
                <p:cNvSpPr/>
                <p:nvPr/>
              </p:nvSpPr>
              <p:spPr>
                <a:xfrm>
                  <a:off x="32407860" y="24934068"/>
                  <a:ext cx="886778" cy="1278732"/>
                </a:xfrm>
                <a:custGeom>
                  <a:avLst/>
                  <a:gdLst>
                    <a:gd name="connsiteX0" fmla="*/ 380436 w 886778"/>
                    <a:gd name="connsiteY0" fmla="*/ 0 h 1278732"/>
                    <a:gd name="connsiteX1" fmla="*/ 436720 w 886778"/>
                    <a:gd name="connsiteY1" fmla="*/ 0 h 1278732"/>
                    <a:gd name="connsiteX2" fmla="*/ 508160 w 886778"/>
                    <a:gd name="connsiteY2" fmla="*/ 57152 h 1278732"/>
                    <a:gd name="connsiteX3" fmla="*/ 546260 w 886778"/>
                    <a:gd name="connsiteY3" fmla="*/ 78582 h 1278732"/>
                    <a:gd name="connsiteX4" fmla="*/ 591504 w 886778"/>
                    <a:gd name="connsiteY4" fmla="*/ 164308 h 1278732"/>
                    <a:gd name="connsiteX5" fmla="*/ 691516 w 886778"/>
                    <a:gd name="connsiteY5" fmla="*/ 266700 h 1278732"/>
                    <a:gd name="connsiteX6" fmla="*/ 727234 w 886778"/>
                    <a:gd name="connsiteY6" fmla="*/ 297656 h 1278732"/>
                    <a:gd name="connsiteX7" fmla="*/ 815340 w 886778"/>
                    <a:gd name="connsiteY7" fmla="*/ 297656 h 1278732"/>
                    <a:gd name="connsiteX8" fmla="*/ 815158 w 886778"/>
                    <a:gd name="connsiteY8" fmla="*/ 294014 h 1278732"/>
                    <a:gd name="connsiteX9" fmla="*/ 817720 w 886778"/>
                    <a:gd name="connsiteY9" fmla="*/ 297656 h 1278732"/>
                    <a:gd name="connsiteX10" fmla="*/ 798672 w 886778"/>
                    <a:gd name="connsiteY10" fmla="*/ 354808 h 1278732"/>
                    <a:gd name="connsiteX11" fmla="*/ 779620 w 886778"/>
                    <a:gd name="connsiteY11" fmla="*/ 383382 h 1278732"/>
                    <a:gd name="connsiteX12" fmla="*/ 782004 w 886778"/>
                    <a:gd name="connsiteY12" fmla="*/ 442912 h 1278732"/>
                    <a:gd name="connsiteX13" fmla="*/ 836772 w 886778"/>
                    <a:gd name="connsiteY13" fmla="*/ 440532 h 1278732"/>
                    <a:gd name="connsiteX14" fmla="*/ 862964 w 886778"/>
                    <a:gd name="connsiteY14" fmla="*/ 492920 h 1278732"/>
                    <a:gd name="connsiteX15" fmla="*/ 860584 w 886778"/>
                    <a:gd name="connsiteY15" fmla="*/ 547688 h 1278732"/>
                    <a:gd name="connsiteX16" fmla="*/ 886778 w 886778"/>
                    <a:gd name="connsiteY16" fmla="*/ 604838 h 1278732"/>
                    <a:gd name="connsiteX17" fmla="*/ 870108 w 886778"/>
                    <a:gd name="connsiteY17" fmla="*/ 831056 h 1278732"/>
                    <a:gd name="connsiteX18" fmla="*/ 867728 w 886778"/>
                    <a:gd name="connsiteY18" fmla="*/ 852488 h 1278732"/>
                    <a:gd name="connsiteX19" fmla="*/ 846296 w 886778"/>
                    <a:gd name="connsiteY19" fmla="*/ 881064 h 1278732"/>
                    <a:gd name="connsiteX20" fmla="*/ 841534 w 886778"/>
                    <a:gd name="connsiteY20" fmla="*/ 907256 h 1278732"/>
                    <a:gd name="connsiteX21" fmla="*/ 877252 w 886778"/>
                    <a:gd name="connsiteY21" fmla="*/ 952500 h 1278732"/>
                    <a:gd name="connsiteX22" fmla="*/ 880550 w 886778"/>
                    <a:gd name="connsiteY22" fmla="*/ 956730 h 1278732"/>
                    <a:gd name="connsiteX23" fmla="*/ 876300 w 886778"/>
                    <a:gd name="connsiteY23" fmla="*/ 958692 h 1278732"/>
                    <a:gd name="connsiteX24" fmla="*/ 853440 w 886778"/>
                    <a:gd name="connsiteY24" fmla="*/ 1118712 h 1278732"/>
                    <a:gd name="connsiteX25" fmla="*/ 769620 w 886778"/>
                    <a:gd name="connsiteY25" fmla="*/ 1179672 h 1278732"/>
                    <a:gd name="connsiteX26" fmla="*/ 655320 w 886778"/>
                    <a:gd name="connsiteY26" fmla="*/ 1278732 h 1278732"/>
                    <a:gd name="connsiteX27" fmla="*/ 579120 w 886778"/>
                    <a:gd name="connsiteY27" fmla="*/ 1278732 h 1278732"/>
                    <a:gd name="connsiteX28" fmla="*/ 609600 w 886778"/>
                    <a:gd name="connsiteY28" fmla="*/ 1156812 h 1278732"/>
                    <a:gd name="connsiteX29" fmla="*/ 518160 w 886778"/>
                    <a:gd name="connsiteY29" fmla="*/ 1027272 h 1278732"/>
                    <a:gd name="connsiteX30" fmla="*/ 403860 w 886778"/>
                    <a:gd name="connsiteY30" fmla="*/ 1004412 h 1278732"/>
                    <a:gd name="connsiteX31" fmla="*/ 335280 w 886778"/>
                    <a:gd name="connsiteY31" fmla="*/ 1072992 h 1278732"/>
                    <a:gd name="connsiteX32" fmla="*/ 266700 w 886778"/>
                    <a:gd name="connsiteY32" fmla="*/ 1034892 h 1278732"/>
                    <a:gd name="connsiteX33" fmla="*/ 205740 w 886778"/>
                    <a:gd name="connsiteY33" fmla="*/ 1042512 h 1278732"/>
                    <a:gd name="connsiteX34" fmla="*/ 228600 w 886778"/>
                    <a:gd name="connsiteY34" fmla="*/ 1141572 h 1278732"/>
                    <a:gd name="connsiteX35" fmla="*/ 167640 w 886778"/>
                    <a:gd name="connsiteY35" fmla="*/ 1225392 h 1278732"/>
                    <a:gd name="connsiteX36" fmla="*/ 60960 w 886778"/>
                    <a:gd name="connsiteY36" fmla="*/ 1210152 h 1278732"/>
                    <a:gd name="connsiteX37" fmla="*/ 45720 w 886778"/>
                    <a:gd name="connsiteY37" fmla="*/ 1042512 h 1278732"/>
                    <a:gd name="connsiteX38" fmla="*/ 91440 w 886778"/>
                    <a:gd name="connsiteY38" fmla="*/ 996792 h 1278732"/>
                    <a:gd name="connsiteX39" fmla="*/ 76200 w 886778"/>
                    <a:gd name="connsiteY39" fmla="*/ 813912 h 1278732"/>
                    <a:gd name="connsiteX40" fmla="*/ 0 w 886778"/>
                    <a:gd name="connsiteY40" fmla="*/ 798672 h 1278732"/>
                    <a:gd name="connsiteX41" fmla="*/ 0 w 886778"/>
                    <a:gd name="connsiteY41" fmla="*/ 737712 h 1278732"/>
                    <a:gd name="connsiteX42" fmla="*/ 60960 w 886778"/>
                    <a:gd name="connsiteY42" fmla="*/ 676752 h 1278732"/>
                    <a:gd name="connsiteX43" fmla="*/ 83820 w 886778"/>
                    <a:gd name="connsiteY43" fmla="*/ 371952 h 1278732"/>
                    <a:gd name="connsiteX44" fmla="*/ 121920 w 886778"/>
                    <a:gd name="connsiteY44" fmla="*/ 341472 h 1278732"/>
                    <a:gd name="connsiteX45" fmla="*/ 106680 w 886778"/>
                    <a:gd name="connsiteY45" fmla="*/ 227172 h 1278732"/>
                    <a:gd name="connsiteX46" fmla="*/ 45720 w 886778"/>
                    <a:gd name="connsiteY46" fmla="*/ 166212 h 1278732"/>
                    <a:gd name="connsiteX47" fmla="*/ 41532 w 886778"/>
                    <a:gd name="connsiteY47" fmla="*/ 65722 h 1278732"/>
                    <a:gd name="connsiteX48" fmla="*/ 96204 w 886778"/>
                    <a:gd name="connsiteY48" fmla="*/ 19052 h 1278732"/>
                    <a:gd name="connsiteX49" fmla="*/ 120016 w 886778"/>
                    <a:gd name="connsiteY49" fmla="*/ 21432 h 1278732"/>
                    <a:gd name="connsiteX50" fmla="*/ 117634 w 886778"/>
                    <a:gd name="connsiteY50" fmla="*/ 61912 h 1278732"/>
                    <a:gd name="connsiteX51" fmla="*/ 220028 w 886778"/>
                    <a:gd name="connsiteY51" fmla="*/ 119064 h 1278732"/>
                    <a:gd name="connsiteX52" fmla="*/ 239078 w 886778"/>
                    <a:gd name="connsiteY52" fmla="*/ 78582 h 1278732"/>
                    <a:gd name="connsiteX53" fmla="*/ 365284 w 886778"/>
                    <a:gd name="connsiteY53" fmla="*/ 71438 h 1278732"/>
                    <a:gd name="connsiteX54" fmla="*/ 380436 w 886778"/>
                    <a:gd name="connsiteY54" fmla="*/ 0 h 1278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886778" h="1278732">
                      <a:moveTo>
                        <a:pt x="380436" y="0"/>
                      </a:moveTo>
                      <a:lnTo>
                        <a:pt x="436720" y="0"/>
                      </a:lnTo>
                      <a:lnTo>
                        <a:pt x="508160" y="57152"/>
                      </a:lnTo>
                      <a:lnTo>
                        <a:pt x="546260" y="78582"/>
                      </a:lnTo>
                      <a:lnTo>
                        <a:pt x="591504" y="164308"/>
                      </a:lnTo>
                      <a:lnTo>
                        <a:pt x="691516" y="266700"/>
                      </a:lnTo>
                      <a:lnTo>
                        <a:pt x="727234" y="297656"/>
                      </a:lnTo>
                      <a:lnTo>
                        <a:pt x="815340" y="297656"/>
                      </a:lnTo>
                      <a:lnTo>
                        <a:pt x="815158" y="294014"/>
                      </a:lnTo>
                      <a:lnTo>
                        <a:pt x="817720" y="297656"/>
                      </a:lnTo>
                      <a:lnTo>
                        <a:pt x="798672" y="354808"/>
                      </a:lnTo>
                      <a:lnTo>
                        <a:pt x="779620" y="383382"/>
                      </a:lnTo>
                      <a:lnTo>
                        <a:pt x="782004" y="442912"/>
                      </a:lnTo>
                      <a:lnTo>
                        <a:pt x="836772" y="440532"/>
                      </a:lnTo>
                      <a:lnTo>
                        <a:pt x="862964" y="492920"/>
                      </a:lnTo>
                      <a:lnTo>
                        <a:pt x="860584" y="547688"/>
                      </a:lnTo>
                      <a:lnTo>
                        <a:pt x="886778" y="604838"/>
                      </a:lnTo>
                      <a:lnTo>
                        <a:pt x="870108" y="831056"/>
                      </a:lnTo>
                      <a:lnTo>
                        <a:pt x="867728" y="852488"/>
                      </a:lnTo>
                      <a:lnTo>
                        <a:pt x="846296" y="881064"/>
                      </a:lnTo>
                      <a:lnTo>
                        <a:pt x="841534" y="907256"/>
                      </a:lnTo>
                      <a:lnTo>
                        <a:pt x="877252" y="952500"/>
                      </a:lnTo>
                      <a:lnTo>
                        <a:pt x="880550" y="956730"/>
                      </a:lnTo>
                      <a:lnTo>
                        <a:pt x="876300" y="958692"/>
                      </a:lnTo>
                      <a:lnTo>
                        <a:pt x="853440" y="1118712"/>
                      </a:lnTo>
                      <a:lnTo>
                        <a:pt x="769620" y="1179672"/>
                      </a:lnTo>
                      <a:lnTo>
                        <a:pt x="655320" y="1278732"/>
                      </a:lnTo>
                      <a:lnTo>
                        <a:pt x="579120" y="1278732"/>
                      </a:lnTo>
                      <a:lnTo>
                        <a:pt x="609600" y="1156812"/>
                      </a:lnTo>
                      <a:lnTo>
                        <a:pt x="518160" y="1027272"/>
                      </a:lnTo>
                      <a:lnTo>
                        <a:pt x="403860" y="1004412"/>
                      </a:lnTo>
                      <a:lnTo>
                        <a:pt x="335280" y="1072992"/>
                      </a:lnTo>
                      <a:lnTo>
                        <a:pt x="266700" y="1034892"/>
                      </a:lnTo>
                      <a:lnTo>
                        <a:pt x="205740" y="1042512"/>
                      </a:lnTo>
                      <a:lnTo>
                        <a:pt x="228600" y="1141572"/>
                      </a:lnTo>
                      <a:lnTo>
                        <a:pt x="167640" y="1225392"/>
                      </a:lnTo>
                      <a:lnTo>
                        <a:pt x="60960" y="1210152"/>
                      </a:lnTo>
                      <a:lnTo>
                        <a:pt x="45720" y="1042512"/>
                      </a:lnTo>
                      <a:lnTo>
                        <a:pt x="91440" y="996792"/>
                      </a:lnTo>
                      <a:lnTo>
                        <a:pt x="76200" y="813912"/>
                      </a:lnTo>
                      <a:lnTo>
                        <a:pt x="0" y="798672"/>
                      </a:lnTo>
                      <a:lnTo>
                        <a:pt x="0" y="737712"/>
                      </a:lnTo>
                      <a:lnTo>
                        <a:pt x="60960" y="676752"/>
                      </a:lnTo>
                      <a:lnTo>
                        <a:pt x="83820" y="371952"/>
                      </a:lnTo>
                      <a:lnTo>
                        <a:pt x="121920" y="341472"/>
                      </a:lnTo>
                      <a:lnTo>
                        <a:pt x="106680" y="227172"/>
                      </a:lnTo>
                      <a:lnTo>
                        <a:pt x="45720" y="166212"/>
                      </a:lnTo>
                      <a:lnTo>
                        <a:pt x="41532" y="65722"/>
                      </a:lnTo>
                      <a:lnTo>
                        <a:pt x="96204" y="19052"/>
                      </a:lnTo>
                      <a:lnTo>
                        <a:pt x="120016" y="21432"/>
                      </a:lnTo>
                      <a:lnTo>
                        <a:pt x="117634" y="61912"/>
                      </a:lnTo>
                      <a:lnTo>
                        <a:pt x="220028" y="119064"/>
                      </a:lnTo>
                      <a:lnTo>
                        <a:pt x="239078" y="78582"/>
                      </a:lnTo>
                      <a:lnTo>
                        <a:pt x="365284" y="71438"/>
                      </a:lnTo>
                      <a:lnTo>
                        <a:pt x="3804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D6B01531-BB43-4E9C-8ED4-F5FD42BAC2F7}"/>
                    </a:ext>
                  </a:extLst>
                </p:cNvPr>
                <p:cNvSpPr/>
                <p:nvPr/>
              </p:nvSpPr>
              <p:spPr>
                <a:xfrm>
                  <a:off x="34066164" y="24517350"/>
                  <a:ext cx="947684" cy="523874"/>
                </a:xfrm>
                <a:custGeom>
                  <a:avLst/>
                  <a:gdLst>
                    <a:gd name="connsiteX0" fmla="*/ 104340 w 947684"/>
                    <a:gd name="connsiteY0" fmla="*/ 0 h 523874"/>
                    <a:gd name="connsiteX1" fmla="*/ 152400 w 947684"/>
                    <a:gd name="connsiteY1" fmla="*/ 0 h 523874"/>
                    <a:gd name="connsiteX2" fmla="*/ 166684 w 947684"/>
                    <a:gd name="connsiteY2" fmla="*/ 26194 h 523874"/>
                    <a:gd name="connsiteX3" fmla="*/ 226216 w 947684"/>
                    <a:gd name="connsiteY3" fmla="*/ 4762 h 523874"/>
                    <a:gd name="connsiteX4" fmla="*/ 273844 w 947684"/>
                    <a:gd name="connsiteY4" fmla="*/ 42862 h 523874"/>
                    <a:gd name="connsiteX5" fmla="*/ 311940 w 947684"/>
                    <a:gd name="connsiteY5" fmla="*/ 11906 h 523874"/>
                    <a:gd name="connsiteX6" fmla="*/ 338136 w 947684"/>
                    <a:gd name="connsiteY6" fmla="*/ 33338 h 523874"/>
                    <a:gd name="connsiteX7" fmla="*/ 385784 w 947684"/>
                    <a:gd name="connsiteY7" fmla="*/ 80988 h 523874"/>
                    <a:gd name="connsiteX8" fmla="*/ 416716 w 947684"/>
                    <a:gd name="connsiteY8" fmla="*/ 114300 h 523874"/>
                    <a:gd name="connsiteX9" fmla="*/ 447676 w 947684"/>
                    <a:gd name="connsiteY9" fmla="*/ 69056 h 523874"/>
                    <a:gd name="connsiteX10" fmla="*/ 492916 w 947684"/>
                    <a:gd name="connsiteY10" fmla="*/ 83344 h 523874"/>
                    <a:gd name="connsiteX11" fmla="*/ 526256 w 947684"/>
                    <a:gd name="connsiteY11" fmla="*/ 23814 h 523874"/>
                    <a:gd name="connsiteX12" fmla="*/ 600076 w 947684"/>
                    <a:gd name="connsiteY12" fmla="*/ 73818 h 523874"/>
                    <a:gd name="connsiteX13" fmla="*/ 611980 w 947684"/>
                    <a:gd name="connsiteY13" fmla="*/ 183356 h 523874"/>
                    <a:gd name="connsiteX14" fmla="*/ 690560 w 947684"/>
                    <a:gd name="connsiteY14" fmla="*/ 202406 h 523874"/>
                    <a:gd name="connsiteX15" fmla="*/ 742948 w 947684"/>
                    <a:gd name="connsiteY15" fmla="*/ 223838 h 523874"/>
                    <a:gd name="connsiteX16" fmla="*/ 766760 w 947684"/>
                    <a:gd name="connsiteY16" fmla="*/ 223838 h 523874"/>
                    <a:gd name="connsiteX17" fmla="*/ 852484 w 947684"/>
                    <a:gd name="connsiteY17" fmla="*/ 207170 h 523874"/>
                    <a:gd name="connsiteX18" fmla="*/ 873916 w 947684"/>
                    <a:gd name="connsiteY18" fmla="*/ 216694 h 523874"/>
                    <a:gd name="connsiteX19" fmla="*/ 923924 w 947684"/>
                    <a:gd name="connsiteY19" fmla="*/ 266700 h 523874"/>
                    <a:gd name="connsiteX20" fmla="*/ 947684 w 947684"/>
                    <a:gd name="connsiteY20" fmla="*/ 352238 h 523874"/>
                    <a:gd name="connsiteX21" fmla="*/ 881060 w 947684"/>
                    <a:gd name="connsiteY21" fmla="*/ 521494 h 523874"/>
                    <a:gd name="connsiteX22" fmla="*/ 766760 w 947684"/>
                    <a:gd name="connsiteY22" fmla="*/ 523874 h 523874"/>
                    <a:gd name="connsiteX23" fmla="*/ 678656 w 947684"/>
                    <a:gd name="connsiteY23" fmla="*/ 459582 h 523874"/>
                    <a:gd name="connsiteX24" fmla="*/ 642936 w 947684"/>
                    <a:gd name="connsiteY24" fmla="*/ 502444 h 523874"/>
                    <a:gd name="connsiteX25" fmla="*/ 583404 w 947684"/>
                    <a:gd name="connsiteY25" fmla="*/ 492918 h 523874"/>
                    <a:gd name="connsiteX26" fmla="*/ 557212 w 947684"/>
                    <a:gd name="connsiteY26" fmla="*/ 464344 h 523874"/>
                    <a:gd name="connsiteX27" fmla="*/ 485772 w 947684"/>
                    <a:gd name="connsiteY27" fmla="*/ 464344 h 523874"/>
                    <a:gd name="connsiteX28" fmla="*/ 419100 w 947684"/>
                    <a:gd name="connsiteY28" fmla="*/ 500062 h 523874"/>
                    <a:gd name="connsiteX29" fmla="*/ 352424 w 947684"/>
                    <a:gd name="connsiteY29" fmla="*/ 404814 h 523874"/>
                    <a:gd name="connsiteX30" fmla="*/ 304800 w 947684"/>
                    <a:gd name="connsiteY30" fmla="*/ 407194 h 523874"/>
                    <a:gd name="connsiteX31" fmla="*/ 92868 w 947684"/>
                    <a:gd name="connsiteY31" fmla="*/ 178594 h 523874"/>
                    <a:gd name="connsiteX32" fmla="*/ 0 w 947684"/>
                    <a:gd name="connsiteY32" fmla="*/ 102394 h 523874"/>
                    <a:gd name="connsiteX33" fmla="*/ 21428 w 947684"/>
                    <a:gd name="connsiteY33" fmla="*/ 76200 h 523874"/>
                    <a:gd name="connsiteX34" fmla="*/ 23812 w 947684"/>
                    <a:gd name="connsiteY34" fmla="*/ 21430 h 523874"/>
                    <a:gd name="connsiteX35" fmla="*/ 59532 w 947684"/>
                    <a:gd name="connsiteY35" fmla="*/ 21430 h 523874"/>
                    <a:gd name="connsiteX36" fmla="*/ 104340 w 947684"/>
                    <a:gd name="connsiteY36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47684" h="523874">
                      <a:moveTo>
                        <a:pt x="104340" y="0"/>
                      </a:moveTo>
                      <a:lnTo>
                        <a:pt x="152400" y="0"/>
                      </a:lnTo>
                      <a:lnTo>
                        <a:pt x="166684" y="26194"/>
                      </a:lnTo>
                      <a:lnTo>
                        <a:pt x="226216" y="4762"/>
                      </a:lnTo>
                      <a:lnTo>
                        <a:pt x="273844" y="42862"/>
                      </a:lnTo>
                      <a:lnTo>
                        <a:pt x="311940" y="11906"/>
                      </a:lnTo>
                      <a:lnTo>
                        <a:pt x="338136" y="33338"/>
                      </a:lnTo>
                      <a:lnTo>
                        <a:pt x="385784" y="80988"/>
                      </a:lnTo>
                      <a:lnTo>
                        <a:pt x="416716" y="114300"/>
                      </a:lnTo>
                      <a:lnTo>
                        <a:pt x="447676" y="69056"/>
                      </a:lnTo>
                      <a:lnTo>
                        <a:pt x="492916" y="83344"/>
                      </a:lnTo>
                      <a:lnTo>
                        <a:pt x="526256" y="23814"/>
                      </a:lnTo>
                      <a:lnTo>
                        <a:pt x="600076" y="73818"/>
                      </a:lnTo>
                      <a:lnTo>
                        <a:pt x="611980" y="183356"/>
                      </a:lnTo>
                      <a:lnTo>
                        <a:pt x="690560" y="202406"/>
                      </a:lnTo>
                      <a:lnTo>
                        <a:pt x="742948" y="223838"/>
                      </a:lnTo>
                      <a:lnTo>
                        <a:pt x="766760" y="223838"/>
                      </a:lnTo>
                      <a:lnTo>
                        <a:pt x="852484" y="207170"/>
                      </a:lnTo>
                      <a:lnTo>
                        <a:pt x="873916" y="216694"/>
                      </a:lnTo>
                      <a:lnTo>
                        <a:pt x="923924" y="266700"/>
                      </a:lnTo>
                      <a:lnTo>
                        <a:pt x="947684" y="352238"/>
                      </a:lnTo>
                      <a:lnTo>
                        <a:pt x="881060" y="521494"/>
                      </a:lnTo>
                      <a:lnTo>
                        <a:pt x="766760" y="523874"/>
                      </a:lnTo>
                      <a:lnTo>
                        <a:pt x="678656" y="459582"/>
                      </a:lnTo>
                      <a:lnTo>
                        <a:pt x="642936" y="502444"/>
                      </a:lnTo>
                      <a:lnTo>
                        <a:pt x="583404" y="492918"/>
                      </a:lnTo>
                      <a:lnTo>
                        <a:pt x="557212" y="464344"/>
                      </a:lnTo>
                      <a:lnTo>
                        <a:pt x="485772" y="464344"/>
                      </a:lnTo>
                      <a:lnTo>
                        <a:pt x="419100" y="500062"/>
                      </a:lnTo>
                      <a:lnTo>
                        <a:pt x="352424" y="404814"/>
                      </a:lnTo>
                      <a:lnTo>
                        <a:pt x="304800" y="407194"/>
                      </a:lnTo>
                      <a:lnTo>
                        <a:pt x="92868" y="178594"/>
                      </a:lnTo>
                      <a:lnTo>
                        <a:pt x="0" y="102394"/>
                      </a:lnTo>
                      <a:lnTo>
                        <a:pt x="21428" y="76200"/>
                      </a:lnTo>
                      <a:cubicBezTo>
                        <a:pt x="22224" y="57944"/>
                        <a:pt x="23016" y="39686"/>
                        <a:pt x="23812" y="21430"/>
                      </a:cubicBezTo>
                      <a:lnTo>
                        <a:pt x="59532" y="21430"/>
                      </a:lnTo>
                      <a:lnTo>
                        <a:pt x="1043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1AD0F2E3-3B93-49BD-A871-6CE745F4AB2E}"/>
                    </a:ext>
                  </a:extLst>
                </p:cNvPr>
                <p:cNvSpPr/>
                <p:nvPr/>
              </p:nvSpPr>
              <p:spPr>
                <a:xfrm>
                  <a:off x="33947100" y="24536400"/>
                  <a:ext cx="146844" cy="164306"/>
                </a:xfrm>
                <a:custGeom>
                  <a:avLst/>
                  <a:gdLst>
                    <a:gd name="connsiteX0" fmla="*/ 142876 w 146844"/>
                    <a:gd name="connsiteY0" fmla="*/ 0 h 164306"/>
                    <a:gd name="connsiteX1" fmla="*/ 146844 w 146844"/>
                    <a:gd name="connsiteY1" fmla="*/ 2380 h 164306"/>
                    <a:gd name="connsiteX2" fmla="*/ 142876 w 146844"/>
                    <a:gd name="connsiteY2" fmla="*/ 2380 h 164306"/>
                    <a:gd name="connsiteX3" fmla="*/ 140492 w 146844"/>
                    <a:gd name="connsiteY3" fmla="*/ 57150 h 164306"/>
                    <a:gd name="connsiteX4" fmla="*/ 119064 w 146844"/>
                    <a:gd name="connsiteY4" fmla="*/ 83344 h 164306"/>
                    <a:gd name="connsiteX5" fmla="*/ 124608 w 146844"/>
                    <a:gd name="connsiteY5" fmla="*/ 87894 h 164306"/>
                    <a:gd name="connsiteX6" fmla="*/ 123824 w 146844"/>
                    <a:gd name="connsiteY6" fmla="*/ 88106 h 164306"/>
                    <a:gd name="connsiteX7" fmla="*/ 107156 w 146844"/>
                    <a:gd name="connsiteY7" fmla="*/ 121444 h 164306"/>
                    <a:gd name="connsiteX8" fmla="*/ 38100 w 146844"/>
                    <a:gd name="connsiteY8" fmla="*/ 164306 h 164306"/>
                    <a:gd name="connsiteX9" fmla="*/ 0 w 146844"/>
                    <a:gd name="connsiteY9" fmla="*/ 147638 h 164306"/>
                    <a:gd name="connsiteX10" fmla="*/ 73820 w 146844"/>
                    <a:gd name="connsiteY10" fmla="*/ 14288 h 164306"/>
                    <a:gd name="connsiteX11" fmla="*/ 142876 w 146844"/>
                    <a:gd name="connsiteY11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844" h="164306">
                      <a:moveTo>
                        <a:pt x="142876" y="0"/>
                      </a:moveTo>
                      <a:lnTo>
                        <a:pt x="146844" y="2380"/>
                      </a:lnTo>
                      <a:lnTo>
                        <a:pt x="142876" y="2380"/>
                      </a:lnTo>
                      <a:cubicBezTo>
                        <a:pt x="142080" y="20636"/>
                        <a:pt x="141288" y="38894"/>
                        <a:pt x="140492" y="57150"/>
                      </a:cubicBezTo>
                      <a:lnTo>
                        <a:pt x="119064" y="83344"/>
                      </a:lnTo>
                      <a:lnTo>
                        <a:pt x="124608" y="87894"/>
                      </a:lnTo>
                      <a:lnTo>
                        <a:pt x="123824" y="88106"/>
                      </a:lnTo>
                      <a:lnTo>
                        <a:pt x="107156" y="121444"/>
                      </a:lnTo>
                      <a:lnTo>
                        <a:pt x="38100" y="164306"/>
                      </a:lnTo>
                      <a:lnTo>
                        <a:pt x="0" y="147638"/>
                      </a:lnTo>
                      <a:lnTo>
                        <a:pt x="73820" y="14288"/>
                      </a:lnTo>
                      <a:lnTo>
                        <a:pt x="1428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5ED11E81-92F7-4852-87CD-CB058D9AEC2D}"/>
                    </a:ext>
                  </a:extLst>
                </p:cNvPr>
                <p:cNvSpPr/>
                <p:nvPr/>
              </p:nvSpPr>
              <p:spPr>
                <a:xfrm>
                  <a:off x="34102564" y="24508222"/>
                  <a:ext cx="67940" cy="30558"/>
                </a:xfrm>
                <a:custGeom>
                  <a:avLst/>
                  <a:gdLst>
                    <a:gd name="connsiteX0" fmla="*/ 40160 w 67940"/>
                    <a:gd name="connsiteY0" fmla="*/ 0 h 30558"/>
                    <a:gd name="connsiteX1" fmla="*/ 51704 w 67940"/>
                    <a:gd name="connsiteY1" fmla="*/ 9128 h 30558"/>
                    <a:gd name="connsiteX2" fmla="*/ 67940 w 67940"/>
                    <a:gd name="connsiteY2" fmla="*/ 9128 h 30558"/>
                    <a:gd name="connsiteX3" fmla="*/ 23132 w 67940"/>
                    <a:gd name="connsiteY3" fmla="*/ 30558 h 30558"/>
                    <a:gd name="connsiteX4" fmla="*/ 0 w 67940"/>
                    <a:gd name="connsiteY4" fmla="*/ 30558 h 30558"/>
                    <a:gd name="connsiteX5" fmla="*/ 40160 w 67940"/>
                    <a:gd name="connsiteY5" fmla="*/ 0 h 30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940" h="30558">
                      <a:moveTo>
                        <a:pt x="40160" y="0"/>
                      </a:moveTo>
                      <a:lnTo>
                        <a:pt x="51704" y="9128"/>
                      </a:lnTo>
                      <a:lnTo>
                        <a:pt x="67940" y="9128"/>
                      </a:lnTo>
                      <a:lnTo>
                        <a:pt x="23132" y="30558"/>
                      </a:lnTo>
                      <a:lnTo>
                        <a:pt x="0" y="30558"/>
                      </a:lnTo>
                      <a:lnTo>
                        <a:pt x="401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736E8941-47A2-4B0A-95EA-9FC62C640575}"/>
                    </a:ext>
                  </a:extLst>
                </p:cNvPr>
                <p:cNvSpPr/>
                <p:nvPr/>
              </p:nvSpPr>
              <p:spPr>
                <a:xfrm>
                  <a:off x="33952320" y="24624294"/>
                  <a:ext cx="1450200" cy="693156"/>
                </a:xfrm>
                <a:custGeom>
                  <a:avLst/>
                  <a:gdLst>
                    <a:gd name="connsiteX0" fmla="*/ 119388 w 1450200"/>
                    <a:gd name="connsiteY0" fmla="*/ 0 h 693156"/>
                    <a:gd name="connsiteX1" fmla="*/ 206712 w 1450200"/>
                    <a:gd name="connsiteY1" fmla="*/ 71650 h 693156"/>
                    <a:gd name="connsiteX2" fmla="*/ 418644 w 1450200"/>
                    <a:gd name="connsiteY2" fmla="*/ 300250 h 693156"/>
                    <a:gd name="connsiteX3" fmla="*/ 466268 w 1450200"/>
                    <a:gd name="connsiteY3" fmla="*/ 297870 h 693156"/>
                    <a:gd name="connsiteX4" fmla="*/ 532944 w 1450200"/>
                    <a:gd name="connsiteY4" fmla="*/ 393118 h 693156"/>
                    <a:gd name="connsiteX5" fmla="*/ 599616 w 1450200"/>
                    <a:gd name="connsiteY5" fmla="*/ 357400 h 693156"/>
                    <a:gd name="connsiteX6" fmla="*/ 671056 w 1450200"/>
                    <a:gd name="connsiteY6" fmla="*/ 357400 h 693156"/>
                    <a:gd name="connsiteX7" fmla="*/ 697248 w 1450200"/>
                    <a:gd name="connsiteY7" fmla="*/ 385974 h 693156"/>
                    <a:gd name="connsiteX8" fmla="*/ 756780 w 1450200"/>
                    <a:gd name="connsiteY8" fmla="*/ 395500 h 693156"/>
                    <a:gd name="connsiteX9" fmla="*/ 792500 w 1450200"/>
                    <a:gd name="connsiteY9" fmla="*/ 352638 h 693156"/>
                    <a:gd name="connsiteX10" fmla="*/ 880604 w 1450200"/>
                    <a:gd name="connsiteY10" fmla="*/ 416930 h 693156"/>
                    <a:gd name="connsiteX11" fmla="*/ 994904 w 1450200"/>
                    <a:gd name="connsiteY11" fmla="*/ 414550 h 693156"/>
                    <a:gd name="connsiteX12" fmla="*/ 1061528 w 1450200"/>
                    <a:gd name="connsiteY12" fmla="*/ 245294 h 693156"/>
                    <a:gd name="connsiteX13" fmla="*/ 1061580 w 1450200"/>
                    <a:gd name="connsiteY13" fmla="*/ 245482 h 693156"/>
                    <a:gd name="connsiteX14" fmla="*/ 1213980 w 1450200"/>
                    <a:gd name="connsiteY14" fmla="*/ 247862 h 693156"/>
                    <a:gd name="connsiteX15" fmla="*/ 1252080 w 1450200"/>
                    <a:gd name="connsiteY15" fmla="*/ 212144 h 693156"/>
                    <a:gd name="connsiteX16" fmla="*/ 1352092 w 1450200"/>
                    <a:gd name="connsiteY16" fmla="*/ 295486 h 693156"/>
                    <a:gd name="connsiteX17" fmla="*/ 1434404 w 1450200"/>
                    <a:gd name="connsiteY17" fmla="*/ 297040 h 693156"/>
                    <a:gd name="connsiteX18" fmla="*/ 1427340 w 1450200"/>
                    <a:gd name="connsiteY18" fmla="*/ 308346 h 693156"/>
                    <a:gd name="connsiteX19" fmla="*/ 1450200 w 1450200"/>
                    <a:gd name="connsiteY19" fmla="*/ 437886 h 693156"/>
                    <a:gd name="connsiteX20" fmla="*/ 1366380 w 1450200"/>
                    <a:gd name="connsiteY20" fmla="*/ 437886 h 693156"/>
                    <a:gd name="connsiteX21" fmla="*/ 1252080 w 1450200"/>
                    <a:gd name="connsiteY21" fmla="*/ 536946 h 693156"/>
                    <a:gd name="connsiteX22" fmla="*/ 1236840 w 1450200"/>
                    <a:gd name="connsiteY22" fmla="*/ 620766 h 693156"/>
                    <a:gd name="connsiteX23" fmla="*/ 1320660 w 1450200"/>
                    <a:gd name="connsiteY23" fmla="*/ 628386 h 693156"/>
                    <a:gd name="connsiteX24" fmla="*/ 1306792 w 1450200"/>
                    <a:gd name="connsiteY24" fmla="*/ 669986 h 693156"/>
                    <a:gd name="connsiteX25" fmla="*/ 1133016 w 1450200"/>
                    <a:gd name="connsiteY25" fmla="*/ 693156 h 693156"/>
                    <a:gd name="connsiteX26" fmla="*/ 963948 w 1450200"/>
                    <a:gd name="connsiteY26" fmla="*/ 564570 h 693156"/>
                    <a:gd name="connsiteX27" fmla="*/ 894892 w 1450200"/>
                    <a:gd name="connsiteY27" fmla="*/ 557426 h 693156"/>
                    <a:gd name="connsiteX28" fmla="*/ 840124 w 1450200"/>
                    <a:gd name="connsiteY28" fmla="*/ 586000 h 693156"/>
                    <a:gd name="connsiteX29" fmla="*/ 713920 w 1450200"/>
                    <a:gd name="connsiteY29" fmla="*/ 578856 h 693156"/>
                    <a:gd name="connsiteX30" fmla="*/ 663912 w 1450200"/>
                    <a:gd name="connsiteY30" fmla="*/ 528850 h 693156"/>
                    <a:gd name="connsiteX31" fmla="*/ 630576 w 1450200"/>
                    <a:gd name="connsiteY31" fmla="*/ 516944 h 693156"/>
                    <a:gd name="connsiteX32" fmla="*/ 542468 w 1450200"/>
                    <a:gd name="connsiteY32" fmla="*/ 469318 h 693156"/>
                    <a:gd name="connsiteX33" fmla="*/ 440072 w 1450200"/>
                    <a:gd name="connsiteY33" fmla="*/ 450270 h 693156"/>
                    <a:gd name="connsiteX34" fmla="*/ 278148 w 1450200"/>
                    <a:gd name="connsiteY34" fmla="*/ 519326 h 693156"/>
                    <a:gd name="connsiteX35" fmla="*/ 256720 w 1450200"/>
                    <a:gd name="connsiteY35" fmla="*/ 519326 h 693156"/>
                    <a:gd name="connsiteX36" fmla="*/ 144800 w 1450200"/>
                    <a:gd name="connsiteY36" fmla="*/ 440744 h 693156"/>
                    <a:gd name="connsiteX37" fmla="*/ 128128 w 1450200"/>
                    <a:gd name="connsiteY37" fmla="*/ 421694 h 693156"/>
                    <a:gd name="connsiteX38" fmla="*/ 123368 w 1450200"/>
                    <a:gd name="connsiteY38" fmla="*/ 381212 h 693156"/>
                    <a:gd name="connsiteX39" fmla="*/ 47168 w 1450200"/>
                    <a:gd name="connsiteY39" fmla="*/ 297870 h 693156"/>
                    <a:gd name="connsiteX40" fmla="*/ 0 w 1450200"/>
                    <a:gd name="connsiteY40" fmla="*/ 62028 h 693156"/>
                    <a:gd name="connsiteX41" fmla="*/ 32880 w 1450200"/>
                    <a:gd name="connsiteY41" fmla="*/ 76412 h 693156"/>
                    <a:gd name="connsiteX42" fmla="*/ 101936 w 1450200"/>
                    <a:gd name="connsiteY42" fmla="*/ 33550 h 693156"/>
                    <a:gd name="connsiteX43" fmla="*/ 118604 w 1450200"/>
                    <a:gd name="connsiteY43" fmla="*/ 212 h 693156"/>
                    <a:gd name="connsiteX44" fmla="*/ 119388 w 1450200"/>
                    <a:gd name="connsiteY44" fmla="*/ 0 h 693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50200" h="693156">
                      <a:moveTo>
                        <a:pt x="119388" y="0"/>
                      </a:moveTo>
                      <a:lnTo>
                        <a:pt x="206712" y="71650"/>
                      </a:lnTo>
                      <a:lnTo>
                        <a:pt x="418644" y="300250"/>
                      </a:lnTo>
                      <a:lnTo>
                        <a:pt x="466268" y="297870"/>
                      </a:lnTo>
                      <a:lnTo>
                        <a:pt x="532944" y="393118"/>
                      </a:lnTo>
                      <a:lnTo>
                        <a:pt x="599616" y="357400"/>
                      </a:lnTo>
                      <a:lnTo>
                        <a:pt x="671056" y="357400"/>
                      </a:lnTo>
                      <a:lnTo>
                        <a:pt x="697248" y="385974"/>
                      </a:lnTo>
                      <a:lnTo>
                        <a:pt x="756780" y="395500"/>
                      </a:lnTo>
                      <a:lnTo>
                        <a:pt x="792500" y="352638"/>
                      </a:lnTo>
                      <a:lnTo>
                        <a:pt x="880604" y="416930"/>
                      </a:lnTo>
                      <a:lnTo>
                        <a:pt x="994904" y="414550"/>
                      </a:lnTo>
                      <a:lnTo>
                        <a:pt x="1061528" y="245294"/>
                      </a:lnTo>
                      <a:lnTo>
                        <a:pt x="1061580" y="245482"/>
                      </a:lnTo>
                      <a:lnTo>
                        <a:pt x="1213980" y="247862"/>
                      </a:lnTo>
                      <a:lnTo>
                        <a:pt x="1252080" y="212144"/>
                      </a:lnTo>
                      <a:lnTo>
                        <a:pt x="1352092" y="295486"/>
                      </a:lnTo>
                      <a:lnTo>
                        <a:pt x="1434404" y="297040"/>
                      </a:lnTo>
                      <a:lnTo>
                        <a:pt x="1427340" y="308346"/>
                      </a:lnTo>
                      <a:lnTo>
                        <a:pt x="1450200" y="437886"/>
                      </a:lnTo>
                      <a:lnTo>
                        <a:pt x="1366380" y="437886"/>
                      </a:lnTo>
                      <a:lnTo>
                        <a:pt x="1252080" y="536946"/>
                      </a:lnTo>
                      <a:lnTo>
                        <a:pt x="1236840" y="620766"/>
                      </a:lnTo>
                      <a:lnTo>
                        <a:pt x="1320660" y="628386"/>
                      </a:lnTo>
                      <a:lnTo>
                        <a:pt x="1306792" y="669986"/>
                      </a:lnTo>
                      <a:lnTo>
                        <a:pt x="1133016" y="693156"/>
                      </a:lnTo>
                      <a:lnTo>
                        <a:pt x="963948" y="564570"/>
                      </a:lnTo>
                      <a:lnTo>
                        <a:pt x="894892" y="557426"/>
                      </a:lnTo>
                      <a:lnTo>
                        <a:pt x="840124" y="586000"/>
                      </a:lnTo>
                      <a:lnTo>
                        <a:pt x="713920" y="578856"/>
                      </a:lnTo>
                      <a:lnTo>
                        <a:pt x="663912" y="528850"/>
                      </a:lnTo>
                      <a:lnTo>
                        <a:pt x="630576" y="516944"/>
                      </a:lnTo>
                      <a:lnTo>
                        <a:pt x="542468" y="469318"/>
                      </a:lnTo>
                      <a:lnTo>
                        <a:pt x="440072" y="450270"/>
                      </a:lnTo>
                      <a:lnTo>
                        <a:pt x="278148" y="519326"/>
                      </a:lnTo>
                      <a:lnTo>
                        <a:pt x="256720" y="519326"/>
                      </a:lnTo>
                      <a:lnTo>
                        <a:pt x="144800" y="440744"/>
                      </a:lnTo>
                      <a:lnTo>
                        <a:pt x="128128" y="421694"/>
                      </a:lnTo>
                      <a:lnTo>
                        <a:pt x="123368" y="381212"/>
                      </a:lnTo>
                      <a:lnTo>
                        <a:pt x="47168" y="297870"/>
                      </a:lnTo>
                      <a:lnTo>
                        <a:pt x="0" y="62028"/>
                      </a:lnTo>
                      <a:lnTo>
                        <a:pt x="32880" y="76412"/>
                      </a:lnTo>
                      <a:lnTo>
                        <a:pt x="101936" y="33550"/>
                      </a:lnTo>
                      <a:lnTo>
                        <a:pt x="118604" y="212"/>
                      </a:lnTo>
                      <a:lnTo>
                        <a:pt x="1193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58979A41-4B55-4C08-B80A-59BEB1B57BF4}"/>
                    </a:ext>
                  </a:extLst>
                </p:cNvPr>
                <p:cNvSpPr/>
                <p:nvPr/>
              </p:nvSpPr>
              <p:spPr>
                <a:xfrm>
                  <a:off x="33187480" y="24376380"/>
                  <a:ext cx="2071632" cy="1514418"/>
                </a:xfrm>
                <a:custGeom>
                  <a:avLst/>
                  <a:gdLst>
                    <a:gd name="connsiteX0" fmla="*/ 683420 w 2071632"/>
                    <a:gd name="connsiteY0" fmla="*/ 0 h 1514418"/>
                    <a:gd name="connsiteX1" fmla="*/ 861332 w 2071632"/>
                    <a:gd name="connsiteY1" fmla="*/ 28696 h 1514418"/>
                    <a:gd name="connsiteX2" fmla="*/ 864396 w 2071632"/>
                    <a:gd name="connsiteY2" fmla="*/ 60008 h 1514418"/>
                    <a:gd name="connsiteX3" fmla="*/ 955244 w 2071632"/>
                    <a:gd name="connsiteY3" fmla="*/ 131842 h 1514418"/>
                    <a:gd name="connsiteX4" fmla="*/ 915084 w 2071632"/>
                    <a:gd name="connsiteY4" fmla="*/ 162400 h 1514418"/>
                    <a:gd name="connsiteX5" fmla="*/ 906464 w 2071632"/>
                    <a:gd name="connsiteY5" fmla="*/ 162400 h 1514418"/>
                    <a:gd name="connsiteX6" fmla="*/ 902496 w 2071632"/>
                    <a:gd name="connsiteY6" fmla="*/ 160020 h 1514418"/>
                    <a:gd name="connsiteX7" fmla="*/ 833440 w 2071632"/>
                    <a:gd name="connsiteY7" fmla="*/ 174308 h 1514418"/>
                    <a:gd name="connsiteX8" fmla="*/ 759620 w 2071632"/>
                    <a:gd name="connsiteY8" fmla="*/ 307658 h 1514418"/>
                    <a:gd name="connsiteX9" fmla="*/ 764840 w 2071632"/>
                    <a:gd name="connsiteY9" fmla="*/ 309942 h 1514418"/>
                    <a:gd name="connsiteX10" fmla="*/ 812008 w 2071632"/>
                    <a:gd name="connsiteY10" fmla="*/ 545784 h 1514418"/>
                    <a:gd name="connsiteX11" fmla="*/ 888208 w 2071632"/>
                    <a:gd name="connsiteY11" fmla="*/ 629126 h 1514418"/>
                    <a:gd name="connsiteX12" fmla="*/ 892968 w 2071632"/>
                    <a:gd name="connsiteY12" fmla="*/ 669608 h 1514418"/>
                    <a:gd name="connsiteX13" fmla="*/ 909640 w 2071632"/>
                    <a:gd name="connsiteY13" fmla="*/ 688658 h 1514418"/>
                    <a:gd name="connsiteX14" fmla="*/ 1021560 w 2071632"/>
                    <a:gd name="connsiteY14" fmla="*/ 767240 h 1514418"/>
                    <a:gd name="connsiteX15" fmla="*/ 1042988 w 2071632"/>
                    <a:gd name="connsiteY15" fmla="*/ 767240 h 1514418"/>
                    <a:gd name="connsiteX16" fmla="*/ 1204912 w 2071632"/>
                    <a:gd name="connsiteY16" fmla="*/ 698184 h 1514418"/>
                    <a:gd name="connsiteX17" fmla="*/ 1307308 w 2071632"/>
                    <a:gd name="connsiteY17" fmla="*/ 717232 h 1514418"/>
                    <a:gd name="connsiteX18" fmla="*/ 1395416 w 2071632"/>
                    <a:gd name="connsiteY18" fmla="*/ 764858 h 1514418"/>
                    <a:gd name="connsiteX19" fmla="*/ 1428752 w 2071632"/>
                    <a:gd name="connsiteY19" fmla="*/ 776764 h 1514418"/>
                    <a:gd name="connsiteX20" fmla="*/ 1478760 w 2071632"/>
                    <a:gd name="connsiteY20" fmla="*/ 826770 h 1514418"/>
                    <a:gd name="connsiteX21" fmla="*/ 1604964 w 2071632"/>
                    <a:gd name="connsiteY21" fmla="*/ 833914 h 1514418"/>
                    <a:gd name="connsiteX22" fmla="*/ 1659732 w 2071632"/>
                    <a:gd name="connsiteY22" fmla="*/ 805340 h 1514418"/>
                    <a:gd name="connsiteX23" fmla="*/ 1728788 w 2071632"/>
                    <a:gd name="connsiteY23" fmla="*/ 812484 h 1514418"/>
                    <a:gd name="connsiteX24" fmla="*/ 1897856 w 2071632"/>
                    <a:gd name="connsiteY24" fmla="*/ 941070 h 1514418"/>
                    <a:gd name="connsiteX25" fmla="*/ 2071632 w 2071632"/>
                    <a:gd name="connsiteY25" fmla="*/ 917900 h 1514418"/>
                    <a:gd name="connsiteX26" fmla="*/ 2055020 w 2071632"/>
                    <a:gd name="connsiteY26" fmla="*/ 967740 h 1514418"/>
                    <a:gd name="connsiteX27" fmla="*/ 1971200 w 2071632"/>
                    <a:gd name="connsiteY27" fmla="*/ 998220 h 1514418"/>
                    <a:gd name="connsiteX28" fmla="*/ 1948340 w 2071632"/>
                    <a:gd name="connsiteY28" fmla="*/ 1059180 h 1514418"/>
                    <a:gd name="connsiteX29" fmla="*/ 1887380 w 2071632"/>
                    <a:gd name="connsiteY29" fmla="*/ 1074420 h 1514418"/>
                    <a:gd name="connsiteX30" fmla="*/ 1887380 w 2071632"/>
                    <a:gd name="connsiteY30" fmla="*/ 1120140 h 1514418"/>
                    <a:gd name="connsiteX31" fmla="*/ 1933100 w 2071632"/>
                    <a:gd name="connsiteY31" fmla="*/ 1181100 h 1514418"/>
                    <a:gd name="connsiteX32" fmla="*/ 1841660 w 2071632"/>
                    <a:gd name="connsiteY32" fmla="*/ 1264920 h 1514418"/>
                    <a:gd name="connsiteX33" fmla="*/ 1826420 w 2071632"/>
                    <a:gd name="connsiteY33" fmla="*/ 1325880 h 1514418"/>
                    <a:gd name="connsiteX34" fmla="*/ 1773080 w 2071632"/>
                    <a:gd name="connsiteY34" fmla="*/ 1341120 h 1514418"/>
                    <a:gd name="connsiteX35" fmla="*/ 1765460 w 2071632"/>
                    <a:gd name="connsiteY35" fmla="*/ 1402080 h 1514418"/>
                    <a:gd name="connsiteX36" fmla="*/ 1719740 w 2071632"/>
                    <a:gd name="connsiteY36" fmla="*/ 1432560 h 1514418"/>
                    <a:gd name="connsiteX37" fmla="*/ 1582580 w 2071632"/>
                    <a:gd name="connsiteY37" fmla="*/ 1440180 h 1514418"/>
                    <a:gd name="connsiteX38" fmla="*/ 1445420 w 2071632"/>
                    <a:gd name="connsiteY38" fmla="*/ 1310640 h 1514418"/>
                    <a:gd name="connsiteX39" fmla="*/ 1369220 w 2071632"/>
                    <a:gd name="connsiteY39" fmla="*/ 1303020 h 1514418"/>
                    <a:gd name="connsiteX40" fmla="*/ 1300640 w 2071632"/>
                    <a:gd name="connsiteY40" fmla="*/ 1348740 h 1514418"/>
                    <a:gd name="connsiteX41" fmla="*/ 1140620 w 2071632"/>
                    <a:gd name="connsiteY41" fmla="*/ 1272540 h 1514418"/>
                    <a:gd name="connsiteX42" fmla="*/ 1125380 w 2071632"/>
                    <a:gd name="connsiteY42" fmla="*/ 1165860 h 1514418"/>
                    <a:gd name="connsiteX43" fmla="*/ 1033940 w 2071632"/>
                    <a:gd name="connsiteY43" fmla="*/ 1211580 h 1514418"/>
                    <a:gd name="connsiteX44" fmla="*/ 1041560 w 2071632"/>
                    <a:gd name="connsiteY44" fmla="*/ 1257300 h 1514418"/>
                    <a:gd name="connsiteX45" fmla="*/ 988220 w 2071632"/>
                    <a:gd name="connsiteY45" fmla="*/ 1264920 h 1514418"/>
                    <a:gd name="connsiteX46" fmla="*/ 858680 w 2071632"/>
                    <a:gd name="connsiteY46" fmla="*/ 1287780 h 1514418"/>
                    <a:gd name="connsiteX47" fmla="*/ 904400 w 2071632"/>
                    <a:gd name="connsiteY47" fmla="*/ 1165860 h 1514418"/>
                    <a:gd name="connsiteX48" fmla="*/ 858680 w 2071632"/>
                    <a:gd name="connsiteY48" fmla="*/ 1158240 h 1514418"/>
                    <a:gd name="connsiteX49" fmla="*/ 790100 w 2071632"/>
                    <a:gd name="connsiteY49" fmla="*/ 1181100 h 1514418"/>
                    <a:gd name="connsiteX50" fmla="*/ 752000 w 2071632"/>
                    <a:gd name="connsiteY50" fmla="*/ 1150620 h 1514418"/>
                    <a:gd name="connsiteX51" fmla="*/ 698660 w 2071632"/>
                    <a:gd name="connsiteY51" fmla="*/ 1196340 h 1514418"/>
                    <a:gd name="connsiteX52" fmla="*/ 652940 w 2071632"/>
                    <a:gd name="connsiteY52" fmla="*/ 1181100 h 1514418"/>
                    <a:gd name="connsiteX53" fmla="*/ 561500 w 2071632"/>
                    <a:gd name="connsiteY53" fmla="*/ 1272540 h 1514418"/>
                    <a:gd name="connsiteX54" fmla="*/ 485300 w 2071632"/>
                    <a:gd name="connsiteY54" fmla="*/ 1203960 h 1514418"/>
                    <a:gd name="connsiteX55" fmla="*/ 378620 w 2071632"/>
                    <a:gd name="connsiteY55" fmla="*/ 1203960 h 1514418"/>
                    <a:gd name="connsiteX56" fmla="*/ 233840 w 2071632"/>
                    <a:gd name="connsiteY56" fmla="*/ 1363980 h 1514418"/>
                    <a:gd name="connsiteX57" fmla="*/ 195740 w 2071632"/>
                    <a:gd name="connsiteY57" fmla="*/ 1470660 h 1514418"/>
                    <a:gd name="connsiteX58" fmla="*/ 100930 w 2071632"/>
                    <a:gd name="connsiteY58" fmla="*/ 1514418 h 1514418"/>
                    <a:gd name="connsiteX59" fmla="*/ 97632 w 2071632"/>
                    <a:gd name="connsiteY59" fmla="*/ 1510188 h 1514418"/>
                    <a:gd name="connsiteX60" fmla="*/ 61914 w 2071632"/>
                    <a:gd name="connsiteY60" fmla="*/ 1464944 h 1514418"/>
                    <a:gd name="connsiteX61" fmla="*/ 66676 w 2071632"/>
                    <a:gd name="connsiteY61" fmla="*/ 1438752 h 1514418"/>
                    <a:gd name="connsiteX62" fmla="*/ 88108 w 2071632"/>
                    <a:gd name="connsiteY62" fmla="*/ 1410176 h 1514418"/>
                    <a:gd name="connsiteX63" fmla="*/ 90488 w 2071632"/>
                    <a:gd name="connsiteY63" fmla="*/ 1388744 h 1514418"/>
                    <a:gd name="connsiteX64" fmla="*/ 107158 w 2071632"/>
                    <a:gd name="connsiteY64" fmla="*/ 1162526 h 1514418"/>
                    <a:gd name="connsiteX65" fmla="*/ 80964 w 2071632"/>
                    <a:gd name="connsiteY65" fmla="*/ 1105376 h 1514418"/>
                    <a:gd name="connsiteX66" fmla="*/ 83344 w 2071632"/>
                    <a:gd name="connsiteY66" fmla="*/ 1050608 h 1514418"/>
                    <a:gd name="connsiteX67" fmla="*/ 57152 w 2071632"/>
                    <a:gd name="connsiteY67" fmla="*/ 998220 h 1514418"/>
                    <a:gd name="connsiteX68" fmla="*/ 2384 w 2071632"/>
                    <a:gd name="connsiteY68" fmla="*/ 1000600 h 1514418"/>
                    <a:gd name="connsiteX69" fmla="*/ 0 w 2071632"/>
                    <a:gd name="connsiteY69" fmla="*/ 941070 h 1514418"/>
                    <a:gd name="connsiteX70" fmla="*/ 19052 w 2071632"/>
                    <a:gd name="connsiteY70" fmla="*/ 912496 h 1514418"/>
                    <a:gd name="connsiteX71" fmla="*/ 38100 w 2071632"/>
                    <a:gd name="connsiteY71" fmla="*/ 855344 h 1514418"/>
                    <a:gd name="connsiteX72" fmla="*/ 35538 w 2071632"/>
                    <a:gd name="connsiteY72" fmla="*/ 851702 h 1514418"/>
                    <a:gd name="connsiteX73" fmla="*/ 30958 w 2071632"/>
                    <a:gd name="connsiteY73" fmla="*/ 760096 h 1514418"/>
                    <a:gd name="connsiteX74" fmla="*/ 50008 w 2071632"/>
                    <a:gd name="connsiteY74" fmla="*/ 693420 h 1514418"/>
                    <a:gd name="connsiteX75" fmla="*/ 78584 w 2071632"/>
                    <a:gd name="connsiteY75" fmla="*/ 643414 h 1514418"/>
                    <a:gd name="connsiteX76" fmla="*/ 73820 w 2071632"/>
                    <a:gd name="connsiteY76" fmla="*/ 557688 h 1514418"/>
                    <a:gd name="connsiteX77" fmla="*/ 114300 w 2071632"/>
                    <a:gd name="connsiteY77" fmla="*/ 512444 h 1514418"/>
                    <a:gd name="connsiteX78" fmla="*/ 90488 w 2071632"/>
                    <a:gd name="connsiteY78" fmla="*/ 448152 h 1514418"/>
                    <a:gd name="connsiteX79" fmla="*/ 90488 w 2071632"/>
                    <a:gd name="connsiteY79" fmla="*/ 445770 h 1514418"/>
                    <a:gd name="connsiteX80" fmla="*/ 164308 w 2071632"/>
                    <a:gd name="connsiteY80" fmla="*/ 424340 h 1514418"/>
                    <a:gd name="connsiteX81" fmla="*/ 164308 w 2071632"/>
                    <a:gd name="connsiteY81" fmla="*/ 405288 h 1514418"/>
                    <a:gd name="connsiteX82" fmla="*/ 192884 w 2071632"/>
                    <a:gd name="connsiteY82" fmla="*/ 400526 h 1514418"/>
                    <a:gd name="connsiteX83" fmla="*/ 204788 w 2071632"/>
                    <a:gd name="connsiteY83" fmla="*/ 319564 h 1514418"/>
                    <a:gd name="connsiteX84" fmla="*/ 283370 w 2071632"/>
                    <a:gd name="connsiteY84" fmla="*/ 314800 h 1514418"/>
                    <a:gd name="connsiteX85" fmla="*/ 297658 w 2071632"/>
                    <a:gd name="connsiteY85" fmla="*/ 255270 h 1514418"/>
                    <a:gd name="connsiteX86" fmla="*/ 269084 w 2071632"/>
                    <a:gd name="connsiteY86" fmla="*/ 233840 h 1514418"/>
                    <a:gd name="connsiteX87" fmla="*/ 314326 w 2071632"/>
                    <a:gd name="connsiteY87" fmla="*/ 169544 h 1514418"/>
                    <a:gd name="connsiteX88" fmla="*/ 350044 w 2071632"/>
                    <a:gd name="connsiteY88" fmla="*/ 176688 h 1514418"/>
                    <a:gd name="connsiteX89" fmla="*/ 359570 w 2071632"/>
                    <a:gd name="connsiteY89" fmla="*/ 105252 h 1514418"/>
                    <a:gd name="connsiteX90" fmla="*/ 445296 w 2071632"/>
                    <a:gd name="connsiteY90" fmla="*/ 98108 h 1514418"/>
                    <a:gd name="connsiteX91" fmla="*/ 487196 w 2071632"/>
                    <a:gd name="connsiteY91" fmla="*/ 32704 h 1514418"/>
                    <a:gd name="connsiteX92" fmla="*/ 683420 w 2071632"/>
                    <a:gd name="connsiteY92" fmla="*/ 0 h 1514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071632" h="1514418">
                      <a:moveTo>
                        <a:pt x="683420" y="0"/>
                      </a:moveTo>
                      <a:lnTo>
                        <a:pt x="861332" y="28696"/>
                      </a:lnTo>
                      <a:lnTo>
                        <a:pt x="864396" y="60008"/>
                      </a:lnTo>
                      <a:lnTo>
                        <a:pt x="955244" y="131842"/>
                      </a:lnTo>
                      <a:lnTo>
                        <a:pt x="915084" y="162400"/>
                      </a:lnTo>
                      <a:lnTo>
                        <a:pt x="906464" y="162400"/>
                      </a:lnTo>
                      <a:lnTo>
                        <a:pt x="902496" y="160020"/>
                      </a:lnTo>
                      <a:lnTo>
                        <a:pt x="833440" y="174308"/>
                      </a:lnTo>
                      <a:lnTo>
                        <a:pt x="759620" y="307658"/>
                      </a:lnTo>
                      <a:lnTo>
                        <a:pt x="764840" y="309942"/>
                      </a:lnTo>
                      <a:lnTo>
                        <a:pt x="812008" y="545784"/>
                      </a:lnTo>
                      <a:lnTo>
                        <a:pt x="888208" y="629126"/>
                      </a:lnTo>
                      <a:lnTo>
                        <a:pt x="892968" y="669608"/>
                      </a:lnTo>
                      <a:lnTo>
                        <a:pt x="909640" y="688658"/>
                      </a:lnTo>
                      <a:lnTo>
                        <a:pt x="1021560" y="767240"/>
                      </a:lnTo>
                      <a:lnTo>
                        <a:pt x="1042988" y="767240"/>
                      </a:lnTo>
                      <a:lnTo>
                        <a:pt x="1204912" y="698184"/>
                      </a:lnTo>
                      <a:lnTo>
                        <a:pt x="1307308" y="717232"/>
                      </a:lnTo>
                      <a:lnTo>
                        <a:pt x="1395416" y="764858"/>
                      </a:lnTo>
                      <a:lnTo>
                        <a:pt x="1428752" y="776764"/>
                      </a:lnTo>
                      <a:lnTo>
                        <a:pt x="1478760" y="826770"/>
                      </a:lnTo>
                      <a:lnTo>
                        <a:pt x="1604964" y="833914"/>
                      </a:lnTo>
                      <a:lnTo>
                        <a:pt x="1659732" y="805340"/>
                      </a:lnTo>
                      <a:lnTo>
                        <a:pt x="1728788" y="812484"/>
                      </a:lnTo>
                      <a:lnTo>
                        <a:pt x="1897856" y="941070"/>
                      </a:lnTo>
                      <a:lnTo>
                        <a:pt x="2071632" y="917900"/>
                      </a:lnTo>
                      <a:lnTo>
                        <a:pt x="2055020" y="967740"/>
                      </a:lnTo>
                      <a:lnTo>
                        <a:pt x="1971200" y="998220"/>
                      </a:lnTo>
                      <a:lnTo>
                        <a:pt x="1948340" y="1059180"/>
                      </a:lnTo>
                      <a:lnTo>
                        <a:pt x="1887380" y="1074420"/>
                      </a:lnTo>
                      <a:lnTo>
                        <a:pt x="1887380" y="1120140"/>
                      </a:lnTo>
                      <a:lnTo>
                        <a:pt x="1933100" y="1181100"/>
                      </a:lnTo>
                      <a:lnTo>
                        <a:pt x="1841660" y="1264920"/>
                      </a:lnTo>
                      <a:lnTo>
                        <a:pt x="1826420" y="1325880"/>
                      </a:lnTo>
                      <a:lnTo>
                        <a:pt x="1773080" y="1341120"/>
                      </a:lnTo>
                      <a:lnTo>
                        <a:pt x="1765460" y="1402080"/>
                      </a:lnTo>
                      <a:lnTo>
                        <a:pt x="1719740" y="1432560"/>
                      </a:lnTo>
                      <a:lnTo>
                        <a:pt x="1582580" y="1440180"/>
                      </a:lnTo>
                      <a:lnTo>
                        <a:pt x="1445420" y="1310640"/>
                      </a:lnTo>
                      <a:lnTo>
                        <a:pt x="1369220" y="1303020"/>
                      </a:lnTo>
                      <a:lnTo>
                        <a:pt x="1300640" y="1348740"/>
                      </a:lnTo>
                      <a:lnTo>
                        <a:pt x="1140620" y="1272540"/>
                      </a:lnTo>
                      <a:lnTo>
                        <a:pt x="1125380" y="1165860"/>
                      </a:lnTo>
                      <a:lnTo>
                        <a:pt x="1033940" y="1211580"/>
                      </a:lnTo>
                      <a:lnTo>
                        <a:pt x="1041560" y="1257300"/>
                      </a:lnTo>
                      <a:lnTo>
                        <a:pt x="988220" y="1264920"/>
                      </a:lnTo>
                      <a:lnTo>
                        <a:pt x="858680" y="1287780"/>
                      </a:lnTo>
                      <a:lnTo>
                        <a:pt x="904400" y="1165860"/>
                      </a:lnTo>
                      <a:lnTo>
                        <a:pt x="858680" y="1158240"/>
                      </a:lnTo>
                      <a:lnTo>
                        <a:pt x="790100" y="1181100"/>
                      </a:lnTo>
                      <a:lnTo>
                        <a:pt x="752000" y="1150620"/>
                      </a:lnTo>
                      <a:lnTo>
                        <a:pt x="698660" y="1196340"/>
                      </a:lnTo>
                      <a:lnTo>
                        <a:pt x="652940" y="1181100"/>
                      </a:lnTo>
                      <a:lnTo>
                        <a:pt x="561500" y="1272540"/>
                      </a:lnTo>
                      <a:lnTo>
                        <a:pt x="485300" y="1203960"/>
                      </a:lnTo>
                      <a:lnTo>
                        <a:pt x="378620" y="1203960"/>
                      </a:lnTo>
                      <a:lnTo>
                        <a:pt x="233840" y="1363980"/>
                      </a:lnTo>
                      <a:lnTo>
                        <a:pt x="195740" y="1470660"/>
                      </a:lnTo>
                      <a:lnTo>
                        <a:pt x="100930" y="1514418"/>
                      </a:lnTo>
                      <a:lnTo>
                        <a:pt x="97632" y="1510188"/>
                      </a:lnTo>
                      <a:lnTo>
                        <a:pt x="61914" y="1464944"/>
                      </a:lnTo>
                      <a:lnTo>
                        <a:pt x="66676" y="1438752"/>
                      </a:lnTo>
                      <a:lnTo>
                        <a:pt x="88108" y="1410176"/>
                      </a:lnTo>
                      <a:lnTo>
                        <a:pt x="90488" y="1388744"/>
                      </a:lnTo>
                      <a:lnTo>
                        <a:pt x="107158" y="1162526"/>
                      </a:lnTo>
                      <a:lnTo>
                        <a:pt x="80964" y="1105376"/>
                      </a:lnTo>
                      <a:lnTo>
                        <a:pt x="83344" y="1050608"/>
                      </a:lnTo>
                      <a:lnTo>
                        <a:pt x="57152" y="998220"/>
                      </a:lnTo>
                      <a:lnTo>
                        <a:pt x="2384" y="1000600"/>
                      </a:lnTo>
                      <a:lnTo>
                        <a:pt x="0" y="941070"/>
                      </a:lnTo>
                      <a:lnTo>
                        <a:pt x="19052" y="912496"/>
                      </a:lnTo>
                      <a:lnTo>
                        <a:pt x="38100" y="855344"/>
                      </a:lnTo>
                      <a:lnTo>
                        <a:pt x="35538" y="851702"/>
                      </a:lnTo>
                      <a:lnTo>
                        <a:pt x="30958" y="760096"/>
                      </a:lnTo>
                      <a:lnTo>
                        <a:pt x="50008" y="693420"/>
                      </a:lnTo>
                      <a:lnTo>
                        <a:pt x="78584" y="643414"/>
                      </a:lnTo>
                      <a:lnTo>
                        <a:pt x="73820" y="557688"/>
                      </a:lnTo>
                      <a:lnTo>
                        <a:pt x="114300" y="512444"/>
                      </a:lnTo>
                      <a:lnTo>
                        <a:pt x="90488" y="448152"/>
                      </a:lnTo>
                      <a:lnTo>
                        <a:pt x="90488" y="445770"/>
                      </a:lnTo>
                      <a:lnTo>
                        <a:pt x="164308" y="424340"/>
                      </a:lnTo>
                      <a:lnTo>
                        <a:pt x="164308" y="405288"/>
                      </a:lnTo>
                      <a:lnTo>
                        <a:pt x="192884" y="400526"/>
                      </a:lnTo>
                      <a:lnTo>
                        <a:pt x="204788" y="319564"/>
                      </a:lnTo>
                      <a:lnTo>
                        <a:pt x="283370" y="314800"/>
                      </a:lnTo>
                      <a:lnTo>
                        <a:pt x="297658" y="255270"/>
                      </a:lnTo>
                      <a:lnTo>
                        <a:pt x="269084" y="233840"/>
                      </a:lnTo>
                      <a:lnTo>
                        <a:pt x="314326" y="169544"/>
                      </a:lnTo>
                      <a:lnTo>
                        <a:pt x="350044" y="176688"/>
                      </a:lnTo>
                      <a:lnTo>
                        <a:pt x="359570" y="105252"/>
                      </a:lnTo>
                      <a:lnTo>
                        <a:pt x="445296" y="98108"/>
                      </a:lnTo>
                      <a:lnTo>
                        <a:pt x="487196" y="32704"/>
                      </a:lnTo>
                      <a:lnTo>
                        <a:pt x="6834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9D109823-18D3-4FF8-9AE5-95660FAF4F19}"/>
                  </a:ext>
                </a:extLst>
              </p:cNvPr>
              <p:cNvSpPr/>
              <p:nvPr/>
            </p:nvSpPr>
            <p:spPr>
              <a:xfrm>
                <a:off x="32407860" y="23577268"/>
                <a:ext cx="3032760" cy="263553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7" name="正方形/長方形 766">
              <a:extLst>
                <a:ext uri="{FF2B5EF4-FFF2-40B4-BE49-F238E27FC236}">
                  <a16:creationId xmlns:a16="http://schemas.microsoft.com/office/drawing/2014/main" id="{7C74E36F-92B0-40F2-8913-FFA446EB125B}"/>
                </a:ext>
              </a:extLst>
            </p:cNvPr>
            <p:cNvSpPr/>
            <p:nvPr/>
          </p:nvSpPr>
          <p:spPr>
            <a:xfrm>
              <a:off x="33452747" y="2477651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</p:grpSp>
      <p:grpSp>
        <p:nvGrpSpPr>
          <p:cNvPr id="786" name="グループ化 785">
            <a:extLst>
              <a:ext uri="{FF2B5EF4-FFF2-40B4-BE49-F238E27FC236}">
                <a16:creationId xmlns:a16="http://schemas.microsoft.com/office/drawing/2014/main" id="{CA47E953-5C16-42F0-A723-69ED32D17350}"/>
              </a:ext>
            </a:extLst>
          </p:cNvPr>
          <p:cNvGrpSpPr/>
          <p:nvPr/>
        </p:nvGrpSpPr>
        <p:grpSpPr>
          <a:xfrm>
            <a:off x="3677172" y="8537538"/>
            <a:ext cx="3392806" cy="5608320"/>
            <a:chOff x="30813374" y="21419820"/>
            <a:chExt cx="3392806" cy="5608320"/>
          </a:xfrm>
        </p:grpSpPr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3593D601-FB06-4DF7-870E-153EE34C504D}"/>
                </a:ext>
              </a:extLst>
            </p:cNvPr>
            <p:cNvGrpSpPr/>
            <p:nvPr/>
          </p:nvGrpSpPr>
          <p:grpSpPr>
            <a:xfrm>
              <a:off x="30815280" y="21419820"/>
              <a:ext cx="3390900" cy="5608320"/>
              <a:chOff x="30815280" y="21419820"/>
              <a:chExt cx="3390900" cy="5608320"/>
            </a:xfrm>
          </p:grpSpPr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511C4E99-4B53-4BCF-92E9-1E948EF6D3BF}"/>
                  </a:ext>
                </a:extLst>
              </p:cNvPr>
              <p:cNvSpPr/>
              <p:nvPr/>
            </p:nvSpPr>
            <p:spPr>
              <a:xfrm>
                <a:off x="31556304" y="25441276"/>
                <a:ext cx="347858" cy="104774"/>
              </a:xfrm>
              <a:custGeom>
                <a:avLst/>
                <a:gdLst>
                  <a:gd name="connsiteX0" fmla="*/ 166708 w 347858"/>
                  <a:gd name="connsiteY0" fmla="*/ 0 h 104774"/>
                  <a:gd name="connsiteX1" fmla="*/ 233384 w 347858"/>
                  <a:gd name="connsiteY1" fmla="*/ 52388 h 104774"/>
                  <a:gd name="connsiteX2" fmla="*/ 319108 w 347858"/>
                  <a:gd name="connsiteY2" fmla="*/ 52388 h 104774"/>
                  <a:gd name="connsiteX3" fmla="*/ 347858 w 347858"/>
                  <a:gd name="connsiteY3" fmla="*/ 96948 h 104774"/>
                  <a:gd name="connsiteX4" fmla="*/ 195284 w 347858"/>
                  <a:gd name="connsiteY4" fmla="*/ 104774 h 104774"/>
                  <a:gd name="connsiteX5" fmla="*/ 9546 w 347858"/>
                  <a:gd name="connsiteY5" fmla="*/ 80962 h 104774"/>
                  <a:gd name="connsiteX6" fmla="*/ 0 w 347858"/>
                  <a:gd name="connsiteY6" fmla="*/ 69876 h 104774"/>
                  <a:gd name="connsiteX7" fmla="*/ 47646 w 347858"/>
                  <a:gd name="connsiteY7" fmla="*/ 14288 h 104774"/>
                  <a:gd name="connsiteX8" fmla="*/ 90508 w 347858"/>
                  <a:gd name="connsiteY8" fmla="*/ 19048 h 104774"/>
                  <a:gd name="connsiteX9" fmla="*/ 138134 w 347858"/>
                  <a:gd name="connsiteY9" fmla="*/ 19048 h 104774"/>
                  <a:gd name="connsiteX10" fmla="*/ 166708 w 347858"/>
                  <a:gd name="connsiteY10" fmla="*/ 0 h 104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7858" h="104774">
                    <a:moveTo>
                      <a:pt x="166708" y="0"/>
                    </a:moveTo>
                    <a:lnTo>
                      <a:pt x="233384" y="52388"/>
                    </a:lnTo>
                    <a:lnTo>
                      <a:pt x="319108" y="52388"/>
                    </a:lnTo>
                    <a:lnTo>
                      <a:pt x="347858" y="96948"/>
                    </a:lnTo>
                    <a:lnTo>
                      <a:pt x="195284" y="104774"/>
                    </a:lnTo>
                    <a:lnTo>
                      <a:pt x="9546" y="80962"/>
                    </a:lnTo>
                    <a:lnTo>
                      <a:pt x="0" y="69876"/>
                    </a:lnTo>
                    <a:lnTo>
                      <a:pt x="47646" y="14288"/>
                    </a:lnTo>
                    <a:lnTo>
                      <a:pt x="90508" y="19048"/>
                    </a:lnTo>
                    <a:lnTo>
                      <a:pt x="138134" y="19048"/>
                    </a:lnTo>
                    <a:lnTo>
                      <a:pt x="1667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F9DE6A69-251E-4E0B-A084-9A5D6BCE5487}"/>
                  </a:ext>
                </a:extLst>
              </p:cNvPr>
              <p:cNvSpPr/>
              <p:nvPr/>
            </p:nvSpPr>
            <p:spPr>
              <a:xfrm>
                <a:off x="31365974" y="25506174"/>
                <a:ext cx="604690" cy="306576"/>
              </a:xfrm>
              <a:custGeom>
                <a:avLst/>
                <a:gdLst>
                  <a:gd name="connsiteX0" fmla="*/ 110550 w 604690"/>
                  <a:gd name="connsiteY0" fmla="*/ 0 h 306576"/>
                  <a:gd name="connsiteX1" fmla="*/ 180826 w 604690"/>
                  <a:gd name="connsiteY1" fmla="*/ 16064 h 306576"/>
                  <a:gd name="connsiteX2" fmla="*/ 190330 w 604690"/>
                  <a:gd name="connsiteY2" fmla="*/ 4978 h 306576"/>
                  <a:gd name="connsiteX3" fmla="*/ 199876 w 604690"/>
                  <a:gd name="connsiteY3" fmla="*/ 16064 h 306576"/>
                  <a:gd name="connsiteX4" fmla="*/ 385614 w 604690"/>
                  <a:gd name="connsiteY4" fmla="*/ 39876 h 306576"/>
                  <a:gd name="connsiteX5" fmla="*/ 538188 w 604690"/>
                  <a:gd name="connsiteY5" fmla="*/ 32050 h 306576"/>
                  <a:gd name="connsiteX6" fmla="*/ 604690 w 604690"/>
                  <a:gd name="connsiteY6" fmla="*/ 135126 h 306576"/>
                  <a:gd name="connsiteX7" fmla="*/ 590402 w 604690"/>
                  <a:gd name="connsiteY7" fmla="*/ 216090 h 306576"/>
                  <a:gd name="connsiteX8" fmla="*/ 499914 w 604690"/>
                  <a:gd name="connsiteY8" fmla="*/ 306576 h 306576"/>
                  <a:gd name="connsiteX9" fmla="*/ 390376 w 604690"/>
                  <a:gd name="connsiteY9" fmla="*/ 292290 h 306576"/>
                  <a:gd name="connsiteX10" fmla="*/ 323702 w 604690"/>
                  <a:gd name="connsiteY10" fmla="*/ 249426 h 306576"/>
                  <a:gd name="connsiteX11" fmla="*/ 323702 w 604690"/>
                  <a:gd name="connsiteY11" fmla="*/ 211326 h 306576"/>
                  <a:gd name="connsiteX12" fmla="*/ 280838 w 604690"/>
                  <a:gd name="connsiteY12" fmla="*/ 173226 h 306576"/>
                  <a:gd name="connsiteX13" fmla="*/ 157014 w 604690"/>
                  <a:gd name="connsiteY13" fmla="*/ 182750 h 306576"/>
                  <a:gd name="connsiteX14" fmla="*/ 142726 w 604690"/>
                  <a:gd name="connsiteY14" fmla="*/ 125602 h 306576"/>
                  <a:gd name="connsiteX15" fmla="*/ 61764 w 604690"/>
                  <a:gd name="connsiteY15" fmla="*/ 163702 h 306576"/>
                  <a:gd name="connsiteX16" fmla="*/ 0 w 604690"/>
                  <a:gd name="connsiteY16" fmla="*/ 151650 h 306576"/>
                  <a:gd name="connsiteX17" fmla="*/ 110550 w 604690"/>
                  <a:gd name="connsiteY17" fmla="*/ 0 h 30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4690" h="306576">
                    <a:moveTo>
                      <a:pt x="110550" y="0"/>
                    </a:moveTo>
                    <a:lnTo>
                      <a:pt x="180826" y="16064"/>
                    </a:lnTo>
                    <a:lnTo>
                      <a:pt x="190330" y="4978"/>
                    </a:lnTo>
                    <a:lnTo>
                      <a:pt x="199876" y="16064"/>
                    </a:lnTo>
                    <a:lnTo>
                      <a:pt x="385614" y="39876"/>
                    </a:lnTo>
                    <a:lnTo>
                      <a:pt x="538188" y="32050"/>
                    </a:lnTo>
                    <a:lnTo>
                      <a:pt x="604690" y="135126"/>
                    </a:lnTo>
                    <a:lnTo>
                      <a:pt x="590402" y="216090"/>
                    </a:lnTo>
                    <a:lnTo>
                      <a:pt x="499914" y="306576"/>
                    </a:lnTo>
                    <a:lnTo>
                      <a:pt x="390376" y="292290"/>
                    </a:lnTo>
                    <a:lnTo>
                      <a:pt x="323702" y="249426"/>
                    </a:lnTo>
                    <a:lnTo>
                      <a:pt x="323702" y="211326"/>
                    </a:lnTo>
                    <a:lnTo>
                      <a:pt x="280838" y="173226"/>
                    </a:lnTo>
                    <a:lnTo>
                      <a:pt x="157014" y="182750"/>
                    </a:lnTo>
                    <a:lnTo>
                      <a:pt x="142726" y="125602"/>
                    </a:lnTo>
                    <a:lnTo>
                      <a:pt x="61764" y="163702"/>
                    </a:lnTo>
                    <a:lnTo>
                      <a:pt x="0" y="151650"/>
                    </a:lnTo>
                    <a:lnTo>
                      <a:pt x="1105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D460F8F2-B382-4295-9F29-DF81C1270C3E}"/>
                  </a:ext>
                </a:extLst>
              </p:cNvPr>
              <p:cNvSpPr/>
              <p:nvPr/>
            </p:nvSpPr>
            <p:spPr>
              <a:xfrm>
                <a:off x="30815280" y="25852942"/>
                <a:ext cx="731520" cy="923738"/>
              </a:xfrm>
              <a:custGeom>
                <a:avLst/>
                <a:gdLst>
                  <a:gd name="connsiteX0" fmla="*/ 377602 w 731520"/>
                  <a:gd name="connsiteY0" fmla="*/ 0 h 923738"/>
                  <a:gd name="connsiteX1" fmla="*/ 421958 w 731520"/>
                  <a:gd name="connsiteY1" fmla="*/ 136022 h 923738"/>
                  <a:gd name="connsiteX2" fmla="*/ 512444 w 731520"/>
                  <a:gd name="connsiteY2" fmla="*/ 155070 h 923738"/>
                  <a:gd name="connsiteX3" fmla="*/ 512444 w 731520"/>
                  <a:gd name="connsiteY3" fmla="*/ 216982 h 923738"/>
                  <a:gd name="connsiteX4" fmla="*/ 469584 w 731520"/>
                  <a:gd name="connsiteY4" fmla="*/ 245558 h 923738"/>
                  <a:gd name="connsiteX5" fmla="*/ 498158 w 731520"/>
                  <a:gd name="connsiteY5" fmla="*/ 312234 h 923738"/>
                  <a:gd name="connsiteX6" fmla="*/ 507684 w 731520"/>
                  <a:gd name="connsiteY6" fmla="*/ 402722 h 923738"/>
                  <a:gd name="connsiteX7" fmla="*/ 636270 w 731520"/>
                  <a:gd name="connsiteY7" fmla="*/ 440822 h 923738"/>
                  <a:gd name="connsiteX8" fmla="*/ 717232 w 731520"/>
                  <a:gd name="connsiteY8" fmla="*/ 569408 h 923738"/>
                  <a:gd name="connsiteX9" fmla="*/ 731520 w 731520"/>
                  <a:gd name="connsiteY9" fmla="*/ 674182 h 923738"/>
                  <a:gd name="connsiteX10" fmla="*/ 710758 w 731520"/>
                  <a:gd name="connsiteY10" fmla="*/ 845472 h 923738"/>
                  <a:gd name="connsiteX11" fmla="*/ 701040 w 731520"/>
                  <a:gd name="connsiteY11" fmla="*/ 839918 h 923738"/>
                  <a:gd name="connsiteX12" fmla="*/ 624840 w 731520"/>
                  <a:gd name="connsiteY12" fmla="*/ 923738 h 923738"/>
                  <a:gd name="connsiteX13" fmla="*/ 510540 w 731520"/>
                  <a:gd name="connsiteY13" fmla="*/ 847538 h 923738"/>
                  <a:gd name="connsiteX14" fmla="*/ 472440 w 731520"/>
                  <a:gd name="connsiteY14" fmla="*/ 778958 h 923738"/>
                  <a:gd name="connsiteX15" fmla="*/ 304800 w 731520"/>
                  <a:gd name="connsiteY15" fmla="*/ 809438 h 923738"/>
                  <a:gd name="connsiteX16" fmla="*/ 281940 w 731520"/>
                  <a:gd name="connsiteY16" fmla="*/ 740858 h 923738"/>
                  <a:gd name="connsiteX17" fmla="*/ 266700 w 731520"/>
                  <a:gd name="connsiteY17" fmla="*/ 672278 h 923738"/>
                  <a:gd name="connsiteX18" fmla="*/ 228600 w 731520"/>
                  <a:gd name="connsiteY18" fmla="*/ 550358 h 923738"/>
                  <a:gd name="connsiteX19" fmla="*/ 137160 w 731520"/>
                  <a:gd name="connsiteY19" fmla="*/ 458918 h 923738"/>
                  <a:gd name="connsiteX20" fmla="*/ 83820 w 731520"/>
                  <a:gd name="connsiteY20" fmla="*/ 413198 h 923738"/>
                  <a:gd name="connsiteX21" fmla="*/ 0 w 731520"/>
                  <a:gd name="connsiteY21" fmla="*/ 298898 h 923738"/>
                  <a:gd name="connsiteX22" fmla="*/ 106680 w 731520"/>
                  <a:gd name="connsiteY22" fmla="*/ 184598 h 923738"/>
                  <a:gd name="connsiteX23" fmla="*/ 152400 w 731520"/>
                  <a:gd name="connsiteY23" fmla="*/ 108398 h 923738"/>
                  <a:gd name="connsiteX24" fmla="*/ 266700 w 731520"/>
                  <a:gd name="connsiteY24" fmla="*/ 93158 h 923738"/>
                  <a:gd name="connsiteX25" fmla="*/ 377602 w 731520"/>
                  <a:gd name="connsiteY25" fmla="*/ 0 h 923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1520" h="923738">
                    <a:moveTo>
                      <a:pt x="377602" y="0"/>
                    </a:moveTo>
                    <a:lnTo>
                      <a:pt x="421958" y="136022"/>
                    </a:lnTo>
                    <a:lnTo>
                      <a:pt x="512444" y="155070"/>
                    </a:lnTo>
                    <a:lnTo>
                      <a:pt x="512444" y="216982"/>
                    </a:lnTo>
                    <a:lnTo>
                      <a:pt x="469584" y="245558"/>
                    </a:lnTo>
                    <a:lnTo>
                      <a:pt x="498158" y="312234"/>
                    </a:lnTo>
                    <a:lnTo>
                      <a:pt x="507684" y="402722"/>
                    </a:lnTo>
                    <a:lnTo>
                      <a:pt x="636270" y="440822"/>
                    </a:lnTo>
                    <a:lnTo>
                      <a:pt x="717232" y="569408"/>
                    </a:lnTo>
                    <a:lnTo>
                      <a:pt x="731520" y="674182"/>
                    </a:lnTo>
                    <a:lnTo>
                      <a:pt x="710758" y="845472"/>
                    </a:lnTo>
                    <a:lnTo>
                      <a:pt x="701040" y="839918"/>
                    </a:lnTo>
                    <a:lnTo>
                      <a:pt x="624840" y="923738"/>
                    </a:lnTo>
                    <a:lnTo>
                      <a:pt x="510540" y="847538"/>
                    </a:lnTo>
                    <a:lnTo>
                      <a:pt x="472440" y="778958"/>
                    </a:lnTo>
                    <a:lnTo>
                      <a:pt x="304800" y="809438"/>
                    </a:lnTo>
                    <a:lnTo>
                      <a:pt x="281940" y="740858"/>
                    </a:lnTo>
                    <a:lnTo>
                      <a:pt x="266700" y="672278"/>
                    </a:lnTo>
                    <a:lnTo>
                      <a:pt x="228600" y="550358"/>
                    </a:lnTo>
                    <a:lnTo>
                      <a:pt x="137160" y="458918"/>
                    </a:lnTo>
                    <a:lnTo>
                      <a:pt x="83820" y="413198"/>
                    </a:lnTo>
                    <a:lnTo>
                      <a:pt x="0" y="298898"/>
                    </a:lnTo>
                    <a:lnTo>
                      <a:pt x="106680" y="184598"/>
                    </a:lnTo>
                    <a:lnTo>
                      <a:pt x="152400" y="108398"/>
                    </a:lnTo>
                    <a:lnTo>
                      <a:pt x="266700" y="93158"/>
                    </a:lnTo>
                    <a:lnTo>
                      <a:pt x="37760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A993978D-7B7B-444E-AC15-C316BF1D644E}"/>
                  </a:ext>
                </a:extLst>
              </p:cNvPr>
              <p:cNvSpPr/>
              <p:nvPr/>
            </p:nvSpPr>
            <p:spPr>
              <a:xfrm>
                <a:off x="31192882" y="25631776"/>
                <a:ext cx="706342" cy="1114424"/>
              </a:xfrm>
              <a:custGeom>
                <a:avLst/>
                <a:gdLst>
                  <a:gd name="connsiteX0" fmla="*/ 315818 w 706342"/>
                  <a:gd name="connsiteY0" fmla="*/ 0 h 1114424"/>
                  <a:gd name="connsiteX1" fmla="*/ 330106 w 706342"/>
                  <a:gd name="connsiteY1" fmla="*/ 57148 h 1114424"/>
                  <a:gd name="connsiteX2" fmla="*/ 453930 w 706342"/>
                  <a:gd name="connsiteY2" fmla="*/ 47624 h 1114424"/>
                  <a:gd name="connsiteX3" fmla="*/ 496794 w 706342"/>
                  <a:gd name="connsiteY3" fmla="*/ 85724 h 1114424"/>
                  <a:gd name="connsiteX4" fmla="*/ 496794 w 706342"/>
                  <a:gd name="connsiteY4" fmla="*/ 123824 h 1114424"/>
                  <a:gd name="connsiteX5" fmla="*/ 563468 w 706342"/>
                  <a:gd name="connsiteY5" fmla="*/ 166688 h 1114424"/>
                  <a:gd name="connsiteX6" fmla="*/ 643102 w 706342"/>
                  <a:gd name="connsiteY6" fmla="*/ 177074 h 1114424"/>
                  <a:gd name="connsiteX7" fmla="*/ 653956 w 706342"/>
                  <a:gd name="connsiteY7" fmla="*/ 238124 h 1114424"/>
                  <a:gd name="connsiteX8" fmla="*/ 630142 w 706342"/>
                  <a:gd name="connsiteY8" fmla="*/ 276224 h 1114424"/>
                  <a:gd name="connsiteX9" fmla="*/ 620618 w 706342"/>
                  <a:gd name="connsiteY9" fmla="*/ 352424 h 1114424"/>
                  <a:gd name="connsiteX10" fmla="*/ 577756 w 706342"/>
                  <a:gd name="connsiteY10" fmla="*/ 376236 h 1114424"/>
                  <a:gd name="connsiteX11" fmla="*/ 568230 w 706342"/>
                  <a:gd name="connsiteY11" fmla="*/ 547688 h 1114424"/>
                  <a:gd name="connsiteX12" fmla="*/ 692056 w 706342"/>
                  <a:gd name="connsiteY12" fmla="*/ 619124 h 1114424"/>
                  <a:gd name="connsiteX13" fmla="*/ 706342 w 706342"/>
                  <a:gd name="connsiteY13" fmla="*/ 719136 h 1114424"/>
                  <a:gd name="connsiteX14" fmla="*/ 673006 w 706342"/>
                  <a:gd name="connsiteY14" fmla="*/ 752474 h 1114424"/>
                  <a:gd name="connsiteX15" fmla="*/ 673006 w 706342"/>
                  <a:gd name="connsiteY15" fmla="*/ 823912 h 1114424"/>
                  <a:gd name="connsiteX16" fmla="*/ 596806 w 706342"/>
                  <a:gd name="connsiteY16" fmla="*/ 881062 h 1114424"/>
                  <a:gd name="connsiteX17" fmla="*/ 558706 w 706342"/>
                  <a:gd name="connsiteY17" fmla="*/ 995362 h 1114424"/>
                  <a:gd name="connsiteX18" fmla="*/ 556516 w 706342"/>
                  <a:gd name="connsiteY18" fmla="*/ 1068704 h 1114424"/>
                  <a:gd name="connsiteX19" fmla="*/ 491078 w 706342"/>
                  <a:gd name="connsiteY19" fmla="*/ 1068704 h 1114424"/>
                  <a:gd name="connsiteX20" fmla="*/ 460598 w 706342"/>
                  <a:gd name="connsiteY20" fmla="*/ 1114424 h 1114424"/>
                  <a:gd name="connsiteX21" fmla="*/ 376778 w 706342"/>
                  <a:gd name="connsiteY21" fmla="*/ 1091564 h 1114424"/>
                  <a:gd name="connsiteX22" fmla="*/ 333156 w 706342"/>
                  <a:gd name="connsiteY22" fmla="*/ 1066638 h 1114424"/>
                  <a:gd name="connsiteX23" fmla="*/ 353918 w 706342"/>
                  <a:gd name="connsiteY23" fmla="*/ 895348 h 1114424"/>
                  <a:gd name="connsiteX24" fmla="*/ 339630 w 706342"/>
                  <a:gd name="connsiteY24" fmla="*/ 790574 h 1114424"/>
                  <a:gd name="connsiteX25" fmla="*/ 258668 w 706342"/>
                  <a:gd name="connsiteY25" fmla="*/ 661988 h 1114424"/>
                  <a:gd name="connsiteX26" fmla="*/ 130082 w 706342"/>
                  <a:gd name="connsiteY26" fmla="*/ 623888 h 1114424"/>
                  <a:gd name="connsiteX27" fmla="*/ 120556 w 706342"/>
                  <a:gd name="connsiteY27" fmla="*/ 533400 h 1114424"/>
                  <a:gd name="connsiteX28" fmla="*/ 91982 w 706342"/>
                  <a:gd name="connsiteY28" fmla="*/ 466724 h 1114424"/>
                  <a:gd name="connsiteX29" fmla="*/ 134842 w 706342"/>
                  <a:gd name="connsiteY29" fmla="*/ 438148 h 1114424"/>
                  <a:gd name="connsiteX30" fmla="*/ 134842 w 706342"/>
                  <a:gd name="connsiteY30" fmla="*/ 376236 h 1114424"/>
                  <a:gd name="connsiteX31" fmla="*/ 44356 w 706342"/>
                  <a:gd name="connsiteY31" fmla="*/ 357188 h 1114424"/>
                  <a:gd name="connsiteX32" fmla="*/ 0 w 706342"/>
                  <a:gd name="connsiteY32" fmla="*/ 221166 h 1114424"/>
                  <a:gd name="connsiteX33" fmla="*/ 79598 w 706342"/>
                  <a:gd name="connsiteY33" fmla="*/ 154304 h 1114424"/>
                  <a:gd name="connsiteX34" fmla="*/ 173092 w 706342"/>
                  <a:gd name="connsiteY34" fmla="*/ 26048 h 1114424"/>
                  <a:gd name="connsiteX35" fmla="*/ 234856 w 706342"/>
                  <a:gd name="connsiteY35" fmla="*/ 38100 h 1114424"/>
                  <a:gd name="connsiteX36" fmla="*/ 315818 w 706342"/>
                  <a:gd name="connsiteY36" fmla="*/ 0 h 111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06342" h="1114424">
                    <a:moveTo>
                      <a:pt x="315818" y="0"/>
                    </a:moveTo>
                    <a:lnTo>
                      <a:pt x="330106" y="57148"/>
                    </a:lnTo>
                    <a:lnTo>
                      <a:pt x="453930" y="47624"/>
                    </a:lnTo>
                    <a:lnTo>
                      <a:pt x="496794" y="85724"/>
                    </a:lnTo>
                    <a:lnTo>
                      <a:pt x="496794" y="123824"/>
                    </a:lnTo>
                    <a:lnTo>
                      <a:pt x="563468" y="166688"/>
                    </a:lnTo>
                    <a:lnTo>
                      <a:pt x="643102" y="177074"/>
                    </a:lnTo>
                    <a:lnTo>
                      <a:pt x="653956" y="238124"/>
                    </a:lnTo>
                    <a:lnTo>
                      <a:pt x="630142" y="276224"/>
                    </a:lnTo>
                    <a:lnTo>
                      <a:pt x="620618" y="352424"/>
                    </a:lnTo>
                    <a:lnTo>
                      <a:pt x="577756" y="376236"/>
                    </a:lnTo>
                    <a:lnTo>
                      <a:pt x="568230" y="547688"/>
                    </a:lnTo>
                    <a:lnTo>
                      <a:pt x="692056" y="619124"/>
                    </a:lnTo>
                    <a:lnTo>
                      <a:pt x="706342" y="719136"/>
                    </a:lnTo>
                    <a:lnTo>
                      <a:pt x="673006" y="752474"/>
                    </a:lnTo>
                    <a:lnTo>
                      <a:pt x="673006" y="823912"/>
                    </a:lnTo>
                    <a:lnTo>
                      <a:pt x="596806" y="881062"/>
                    </a:lnTo>
                    <a:lnTo>
                      <a:pt x="558706" y="995362"/>
                    </a:lnTo>
                    <a:lnTo>
                      <a:pt x="556516" y="1068704"/>
                    </a:lnTo>
                    <a:lnTo>
                      <a:pt x="491078" y="1068704"/>
                    </a:lnTo>
                    <a:lnTo>
                      <a:pt x="460598" y="1114424"/>
                    </a:lnTo>
                    <a:lnTo>
                      <a:pt x="376778" y="1091564"/>
                    </a:lnTo>
                    <a:lnTo>
                      <a:pt x="333156" y="1066638"/>
                    </a:lnTo>
                    <a:lnTo>
                      <a:pt x="353918" y="895348"/>
                    </a:lnTo>
                    <a:lnTo>
                      <a:pt x="339630" y="790574"/>
                    </a:lnTo>
                    <a:lnTo>
                      <a:pt x="258668" y="661988"/>
                    </a:lnTo>
                    <a:lnTo>
                      <a:pt x="130082" y="623888"/>
                    </a:lnTo>
                    <a:lnTo>
                      <a:pt x="120556" y="533400"/>
                    </a:lnTo>
                    <a:lnTo>
                      <a:pt x="91982" y="466724"/>
                    </a:lnTo>
                    <a:lnTo>
                      <a:pt x="134842" y="438148"/>
                    </a:lnTo>
                    <a:lnTo>
                      <a:pt x="134842" y="376236"/>
                    </a:lnTo>
                    <a:lnTo>
                      <a:pt x="44356" y="357188"/>
                    </a:lnTo>
                    <a:lnTo>
                      <a:pt x="0" y="221166"/>
                    </a:lnTo>
                    <a:lnTo>
                      <a:pt x="79598" y="154304"/>
                    </a:lnTo>
                    <a:lnTo>
                      <a:pt x="173092" y="26048"/>
                    </a:lnTo>
                    <a:lnTo>
                      <a:pt x="234856" y="38100"/>
                    </a:lnTo>
                    <a:lnTo>
                      <a:pt x="3158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D9848835-BD3A-4878-8113-18F8A5BE7FE6}"/>
                  </a:ext>
                </a:extLst>
              </p:cNvPr>
              <p:cNvSpPr/>
              <p:nvPr/>
            </p:nvSpPr>
            <p:spPr>
              <a:xfrm>
                <a:off x="31954154" y="24618386"/>
                <a:ext cx="216534" cy="275390"/>
              </a:xfrm>
              <a:custGeom>
                <a:avLst/>
                <a:gdLst>
                  <a:gd name="connsiteX0" fmla="*/ 128462 w 216534"/>
                  <a:gd name="connsiteY0" fmla="*/ 0 h 275390"/>
                  <a:gd name="connsiteX1" fmla="*/ 211770 w 216534"/>
                  <a:gd name="connsiteY1" fmla="*/ 40378 h 275390"/>
                  <a:gd name="connsiteX2" fmla="*/ 192722 w 216534"/>
                  <a:gd name="connsiteY2" fmla="*/ 90738 h 275390"/>
                  <a:gd name="connsiteX3" fmla="*/ 216534 w 216534"/>
                  <a:gd name="connsiteY3" fmla="*/ 128506 h 275390"/>
                  <a:gd name="connsiteX4" fmla="*/ 64134 w 216534"/>
                  <a:gd name="connsiteY4" fmla="*/ 275390 h 275390"/>
                  <a:gd name="connsiteX5" fmla="*/ 0 w 216534"/>
                  <a:gd name="connsiteY5" fmla="*/ 254006 h 275390"/>
                  <a:gd name="connsiteX6" fmla="*/ 128462 w 216534"/>
                  <a:gd name="connsiteY6" fmla="*/ 0 h 275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534" h="275390">
                    <a:moveTo>
                      <a:pt x="128462" y="0"/>
                    </a:moveTo>
                    <a:lnTo>
                      <a:pt x="211770" y="40378"/>
                    </a:lnTo>
                    <a:lnTo>
                      <a:pt x="192722" y="90738"/>
                    </a:lnTo>
                    <a:lnTo>
                      <a:pt x="216534" y="128506"/>
                    </a:lnTo>
                    <a:lnTo>
                      <a:pt x="64134" y="275390"/>
                    </a:lnTo>
                    <a:lnTo>
                      <a:pt x="0" y="254006"/>
                    </a:lnTo>
                    <a:lnTo>
                      <a:pt x="1284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5E7B8DB0-17F5-4252-8A8A-4CC66ABDDBA4}"/>
                  </a:ext>
                </a:extLst>
              </p:cNvPr>
              <p:cNvSpPr/>
              <p:nvPr/>
            </p:nvSpPr>
            <p:spPr>
              <a:xfrm>
                <a:off x="31837312" y="25169812"/>
                <a:ext cx="128588" cy="247652"/>
              </a:xfrm>
              <a:custGeom>
                <a:avLst/>
                <a:gdLst>
                  <a:gd name="connsiteX0" fmla="*/ 42864 w 128588"/>
                  <a:gd name="connsiteY0" fmla="*/ 0 h 247652"/>
                  <a:gd name="connsiteX1" fmla="*/ 66676 w 128588"/>
                  <a:gd name="connsiteY1" fmla="*/ 47626 h 247652"/>
                  <a:gd name="connsiteX2" fmla="*/ 95252 w 128588"/>
                  <a:gd name="connsiteY2" fmla="*/ 42864 h 247652"/>
                  <a:gd name="connsiteX3" fmla="*/ 109538 w 128588"/>
                  <a:gd name="connsiteY3" fmla="*/ 95252 h 247652"/>
                  <a:gd name="connsiteX4" fmla="*/ 123826 w 128588"/>
                  <a:gd name="connsiteY4" fmla="*/ 95252 h 247652"/>
                  <a:gd name="connsiteX5" fmla="*/ 128588 w 128588"/>
                  <a:gd name="connsiteY5" fmla="*/ 138112 h 247652"/>
                  <a:gd name="connsiteX6" fmla="*/ 90488 w 128588"/>
                  <a:gd name="connsiteY6" fmla="*/ 171452 h 247652"/>
                  <a:gd name="connsiteX7" fmla="*/ 95252 w 128588"/>
                  <a:gd name="connsiteY7" fmla="*/ 247652 h 247652"/>
                  <a:gd name="connsiteX8" fmla="*/ 23812 w 128588"/>
                  <a:gd name="connsiteY8" fmla="*/ 219076 h 247652"/>
                  <a:gd name="connsiteX9" fmla="*/ 0 w 128588"/>
                  <a:gd name="connsiteY9" fmla="*/ 61912 h 247652"/>
                  <a:gd name="connsiteX10" fmla="*/ 42864 w 128588"/>
                  <a:gd name="connsiteY10" fmla="*/ 0 h 24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588" h="247652">
                    <a:moveTo>
                      <a:pt x="42864" y="0"/>
                    </a:moveTo>
                    <a:lnTo>
                      <a:pt x="66676" y="47626"/>
                    </a:lnTo>
                    <a:lnTo>
                      <a:pt x="95252" y="42864"/>
                    </a:lnTo>
                    <a:lnTo>
                      <a:pt x="109538" y="95252"/>
                    </a:lnTo>
                    <a:lnTo>
                      <a:pt x="123826" y="95252"/>
                    </a:lnTo>
                    <a:lnTo>
                      <a:pt x="128588" y="138112"/>
                    </a:lnTo>
                    <a:lnTo>
                      <a:pt x="90488" y="171452"/>
                    </a:lnTo>
                    <a:lnTo>
                      <a:pt x="95252" y="247652"/>
                    </a:lnTo>
                    <a:lnTo>
                      <a:pt x="23812" y="219076"/>
                    </a:lnTo>
                    <a:lnTo>
                      <a:pt x="0" y="61912"/>
                    </a:lnTo>
                    <a:lnTo>
                      <a:pt x="428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523C6A8E-C097-4E1C-8D6E-E9F5AEB5350C}"/>
                  </a:ext>
                </a:extLst>
              </p:cNvPr>
              <p:cNvSpPr/>
              <p:nvPr/>
            </p:nvSpPr>
            <p:spPr>
              <a:xfrm>
                <a:off x="31476524" y="25127444"/>
                <a:ext cx="1175176" cy="1900696"/>
              </a:xfrm>
              <a:custGeom>
                <a:avLst/>
                <a:gdLst>
                  <a:gd name="connsiteX0" fmla="*/ 276082 w 1175176"/>
                  <a:gd name="connsiteY0" fmla="*/ 0 h 1900696"/>
                  <a:gd name="connsiteX1" fmla="*/ 372378 w 1175176"/>
                  <a:gd name="connsiteY1" fmla="*/ 87540 h 1900696"/>
                  <a:gd name="connsiteX2" fmla="*/ 360788 w 1175176"/>
                  <a:gd name="connsiteY2" fmla="*/ 104280 h 1900696"/>
                  <a:gd name="connsiteX3" fmla="*/ 384600 w 1175176"/>
                  <a:gd name="connsiteY3" fmla="*/ 261444 h 1900696"/>
                  <a:gd name="connsiteX4" fmla="*/ 456040 w 1175176"/>
                  <a:gd name="connsiteY4" fmla="*/ 290020 h 1900696"/>
                  <a:gd name="connsiteX5" fmla="*/ 455378 w 1175176"/>
                  <a:gd name="connsiteY5" fmla="*/ 279444 h 1900696"/>
                  <a:gd name="connsiteX6" fmla="*/ 551288 w 1175176"/>
                  <a:gd name="connsiteY6" fmla="*/ 366220 h 1900696"/>
                  <a:gd name="connsiteX7" fmla="*/ 589388 w 1175176"/>
                  <a:gd name="connsiteY7" fmla="*/ 585294 h 1900696"/>
                  <a:gd name="connsiteX8" fmla="*/ 722740 w 1175176"/>
                  <a:gd name="connsiteY8" fmla="*/ 628156 h 1900696"/>
                  <a:gd name="connsiteX9" fmla="*/ 732264 w 1175176"/>
                  <a:gd name="connsiteY9" fmla="*/ 694832 h 1900696"/>
                  <a:gd name="connsiteX10" fmla="*/ 932288 w 1175176"/>
                  <a:gd name="connsiteY10" fmla="*/ 871044 h 1900696"/>
                  <a:gd name="connsiteX11" fmla="*/ 980742 w 1175176"/>
                  <a:gd name="connsiteY11" fmla="*/ 889680 h 1900696"/>
                  <a:gd name="connsiteX12" fmla="*/ 992296 w 1175176"/>
                  <a:gd name="connsiteY12" fmla="*/ 1016776 h 1900696"/>
                  <a:gd name="connsiteX13" fmla="*/ 1004532 w 1175176"/>
                  <a:gd name="connsiteY13" fmla="*/ 1018524 h 1900696"/>
                  <a:gd name="connsiteX14" fmla="*/ 999916 w 1175176"/>
                  <a:gd name="connsiteY14" fmla="*/ 1032016 h 1900696"/>
                  <a:gd name="connsiteX15" fmla="*/ 1068496 w 1175176"/>
                  <a:gd name="connsiteY15" fmla="*/ 1138696 h 1900696"/>
                  <a:gd name="connsiteX16" fmla="*/ 1129456 w 1175176"/>
                  <a:gd name="connsiteY16" fmla="*/ 1161556 h 1900696"/>
                  <a:gd name="connsiteX17" fmla="*/ 1175176 w 1175176"/>
                  <a:gd name="connsiteY17" fmla="*/ 1230136 h 1900696"/>
                  <a:gd name="connsiteX18" fmla="*/ 999916 w 1175176"/>
                  <a:gd name="connsiteY18" fmla="*/ 1504456 h 1900696"/>
                  <a:gd name="connsiteX19" fmla="*/ 923716 w 1175176"/>
                  <a:gd name="connsiteY19" fmla="*/ 1534936 h 1900696"/>
                  <a:gd name="connsiteX20" fmla="*/ 946576 w 1175176"/>
                  <a:gd name="connsiteY20" fmla="*/ 1603516 h 1900696"/>
                  <a:gd name="connsiteX21" fmla="*/ 946576 w 1175176"/>
                  <a:gd name="connsiteY21" fmla="*/ 1694956 h 1900696"/>
                  <a:gd name="connsiteX22" fmla="*/ 877996 w 1175176"/>
                  <a:gd name="connsiteY22" fmla="*/ 1832116 h 1900696"/>
                  <a:gd name="connsiteX23" fmla="*/ 763696 w 1175176"/>
                  <a:gd name="connsiteY23" fmla="*/ 1847356 h 1900696"/>
                  <a:gd name="connsiteX24" fmla="*/ 725596 w 1175176"/>
                  <a:gd name="connsiteY24" fmla="*/ 1870216 h 1900696"/>
                  <a:gd name="connsiteX25" fmla="*/ 588436 w 1175176"/>
                  <a:gd name="connsiteY25" fmla="*/ 1900696 h 1900696"/>
                  <a:gd name="connsiteX26" fmla="*/ 535096 w 1175176"/>
                  <a:gd name="connsiteY26" fmla="*/ 1786396 h 1900696"/>
                  <a:gd name="connsiteX27" fmla="*/ 458896 w 1175176"/>
                  <a:gd name="connsiteY27" fmla="*/ 1763536 h 1900696"/>
                  <a:gd name="connsiteX28" fmla="*/ 405556 w 1175176"/>
                  <a:gd name="connsiteY28" fmla="*/ 1687336 h 1900696"/>
                  <a:gd name="connsiteX29" fmla="*/ 276016 w 1175176"/>
                  <a:gd name="connsiteY29" fmla="*/ 1573036 h 1900696"/>
                  <a:gd name="connsiteX30" fmla="*/ 272874 w 1175176"/>
                  <a:gd name="connsiteY30" fmla="*/ 1573036 h 1900696"/>
                  <a:gd name="connsiteX31" fmla="*/ 275064 w 1175176"/>
                  <a:gd name="connsiteY31" fmla="*/ 1499694 h 1900696"/>
                  <a:gd name="connsiteX32" fmla="*/ 313164 w 1175176"/>
                  <a:gd name="connsiteY32" fmla="*/ 1385394 h 1900696"/>
                  <a:gd name="connsiteX33" fmla="*/ 389364 w 1175176"/>
                  <a:gd name="connsiteY33" fmla="*/ 1328244 h 1900696"/>
                  <a:gd name="connsiteX34" fmla="*/ 389364 w 1175176"/>
                  <a:gd name="connsiteY34" fmla="*/ 1256806 h 1900696"/>
                  <a:gd name="connsiteX35" fmla="*/ 422700 w 1175176"/>
                  <a:gd name="connsiteY35" fmla="*/ 1223468 h 1900696"/>
                  <a:gd name="connsiteX36" fmla="*/ 408414 w 1175176"/>
                  <a:gd name="connsiteY36" fmla="*/ 1123456 h 1900696"/>
                  <a:gd name="connsiteX37" fmla="*/ 284588 w 1175176"/>
                  <a:gd name="connsiteY37" fmla="*/ 1052020 h 1900696"/>
                  <a:gd name="connsiteX38" fmla="*/ 294114 w 1175176"/>
                  <a:gd name="connsiteY38" fmla="*/ 880568 h 1900696"/>
                  <a:gd name="connsiteX39" fmla="*/ 336976 w 1175176"/>
                  <a:gd name="connsiteY39" fmla="*/ 856756 h 1900696"/>
                  <a:gd name="connsiteX40" fmla="*/ 346500 w 1175176"/>
                  <a:gd name="connsiteY40" fmla="*/ 780556 h 1900696"/>
                  <a:gd name="connsiteX41" fmla="*/ 370314 w 1175176"/>
                  <a:gd name="connsiteY41" fmla="*/ 742456 h 1900696"/>
                  <a:gd name="connsiteX42" fmla="*/ 359460 w 1175176"/>
                  <a:gd name="connsiteY42" fmla="*/ 681406 h 1900696"/>
                  <a:gd name="connsiteX43" fmla="*/ 389364 w 1175176"/>
                  <a:gd name="connsiteY43" fmla="*/ 685306 h 1900696"/>
                  <a:gd name="connsiteX44" fmla="*/ 479852 w 1175176"/>
                  <a:gd name="connsiteY44" fmla="*/ 594820 h 1900696"/>
                  <a:gd name="connsiteX45" fmla="*/ 494140 w 1175176"/>
                  <a:gd name="connsiteY45" fmla="*/ 513856 h 1900696"/>
                  <a:gd name="connsiteX46" fmla="*/ 398888 w 1175176"/>
                  <a:gd name="connsiteY46" fmla="*/ 366220 h 1900696"/>
                  <a:gd name="connsiteX47" fmla="*/ 313164 w 1175176"/>
                  <a:gd name="connsiteY47" fmla="*/ 366220 h 1900696"/>
                  <a:gd name="connsiteX48" fmla="*/ 246488 w 1175176"/>
                  <a:gd name="connsiteY48" fmla="*/ 313832 h 1900696"/>
                  <a:gd name="connsiteX49" fmla="*/ 217914 w 1175176"/>
                  <a:gd name="connsiteY49" fmla="*/ 332880 h 1900696"/>
                  <a:gd name="connsiteX50" fmla="*/ 170288 w 1175176"/>
                  <a:gd name="connsiteY50" fmla="*/ 332880 h 1900696"/>
                  <a:gd name="connsiteX51" fmla="*/ 127426 w 1175176"/>
                  <a:gd name="connsiteY51" fmla="*/ 328120 h 1900696"/>
                  <a:gd name="connsiteX52" fmla="*/ 70276 w 1175176"/>
                  <a:gd name="connsiteY52" fmla="*/ 394794 h 1900696"/>
                  <a:gd name="connsiteX53" fmla="*/ 0 w 1175176"/>
                  <a:gd name="connsiteY53" fmla="*/ 378730 h 1900696"/>
                  <a:gd name="connsiteX54" fmla="*/ 276082 w 1175176"/>
                  <a:gd name="connsiteY54" fmla="*/ 0 h 1900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75176" h="1900696">
                    <a:moveTo>
                      <a:pt x="276082" y="0"/>
                    </a:moveTo>
                    <a:lnTo>
                      <a:pt x="372378" y="87540"/>
                    </a:lnTo>
                    <a:lnTo>
                      <a:pt x="360788" y="104280"/>
                    </a:lnTo>
                    <a:lnTo>
                      <a:pt x="384600" y="261444"/>
                    </a:lnTo>
                    <a:lnTo>
                      <a:pt x="456040" y="290020"/>
                    </a:lnTo>
                    <a:lnTo>
                      <a:pt x="455378" y="279444"/>
                    </a:lnTo>
                    <a:lnTo>
                      <a:pt x="551288" y="366220"/>
                    </a:lnTo>
                    <a:lnTo>
                      <a:pt x="589388" y="585294"/>
                    </a:lnTo>
                    <a:lnTo>
                      <a:pt x="722740" y="628156"/>
                    </a:lnTo>
                    <a:lnTo>
                      <a:pt x="732264" y="694832"/>
                    </a:lnTo>
                    <a:lnTo>
                      <a:pt x="932288" y="871044"/>
                    </a:lnTo>
                    <a:lnTo>
                      <a:pt x="980742" y="889680"/>
                    </a:lnTo>
                    <a:lnTo>
                      <a:pt x="992296" y="1016776"/>
                    </a:lnTo>
                    <a:lnTo>
                      <a:pt x="1004532" y="1018524"/>
                    </a:lnTo>
                    <a:lnTo>
                      <a:pt x="999916" y="1032016"/>
                    </a:lnTo>
                    <a:lnTo>
                      <a:pt x="1068496" y="1138696"/>
                    </a:lnTo>
                    <a:lnTo>
                      <a:pt x="1129456" y="1161556"/>
                    </a:lnTo>
                    <a:lnTo>
                      <a:pt x="1175176" y="1230136"/>
                    </a:lnTo>
                    <a:lnTo>
                      <a:pt x="999916" y="1504456"/>
                    </a:lnTo>
                    <a:lnTo>
                      <a:pt x="923716" y="1534936"/>
                    </a:lnTo>
                    <a:lnTo>
                      <a:pt x="946576" y="1603516"/>
                    </a:lnTo>
                    <a:lnTo>
                      <a:pt x="946576" y="1694956"/>
                    </a:lnTo>
                    <a:lnTo>
                      <a:pt x="877996" y="1832116"/>
                    </a:lnTo>
                    <a:lnTo>
                      <a:pt x="763696" y="1847356"/>
                    </a:lnTo>
                    <a:lnTo>
                      <a:pt x="725596" y="1870216"/>
                    </a:lnTo>
                    <a:lnTo>
                      <a:pt x="588436" y="1900696"/>
                    </a:lnTo>
                    <a:lnTo>
                      <a:pt x="535096" y="1786396"/>
                    </a:lnTo>
                    <a:lnTo>
                      <a:pt x="458896" y="1763536"/>
                    </a:lnTo>
                    <a:lnTo>
                      <a:pt x="405556" y="1687336"/>
                    </a:lnTo>
                    <a:lnTo>
                      <a:pt x="276016" y="1573036"/>
                    </a:lnTo>
                    <a:lnTo>
                      <a:pt x="272874" y="1573036"/>
                    </a:lnTo>
                    <a:lnTo>
                      <a:pt x="275064" y="1499694"/>
                    </a:lnTo>
                    <a:lnTo>
                      <a:pt x="313164" y="1385394"/>
                    </a:lnTo>
                    <a:lnTo>
                      <a:pt x="389364" y="1328244"/>
                    </a:lnTo>
                    <a:lnTo>
                      <a:pt x="389364" y="1256806"/>
                    </a:lnTo>
                    <a:lnTo>
                      <a:pt x="422700" y="1223468"/>
                    </a:lnTo>
                    <a:lnTo>
                      <a:pt x="408414" y="1123456"/>
                    </a:lnTo>
                    <a:lnTo>
                      <a:pt x="284588" y="1052020"/>
                    </a:lnTo>
                    <a:lnTo>
                      <a:pt x="294114" y="880568"/>
                    </a:lnTo>
                    <a:lnTo>
                      <a:pt x="336976" y="856756"/>
                    </a:lnTo>
                    <a:lnTo>
                      <a:pt x="346500" y="780556"/>
                    </a:lnTo>
                    <a:lnTo>
                      <a:pt x="370314" y="742456"/>
                    </a:lnTo>
                    <a:lnTo>
                      <a:pt x="359460" y="681406"/>
                    </a:lnTo>
                    <a:lnTo>
                      <a:pt x="389364" y="685306"/>
                    </a:lnTo>
                    <a:lnTo>
                      <a:pt x="479852" y="594820"/>
                    </a:lnTo>
                    <a:lnTo>
                      <a:pt x="494140" y="513856"/>
                    </a:lnTo>
                    <a:lnTo>
                      <a:pt x="398888" y="366220"/>
                    </a:lnTo>
                    <a:lnTo>
                      <a:pt x="313164" y="366220"/>
                    </a:lnTo>
                    <a:lnTo>
                      <a:pt x="246488" y="313832"/>
                    </a:lnTo>
                    <a:lnTo>
                      <a:pt x="217914" y="332880"/>
                    </a:lnTo>
                    <a:lnTo>
                      <a:pt x="170288" y="332880"/>
                    </a:lnTo>
                    <a:lnTo>
                      <a:pt x="127426" y="328120"/>
                    </a:lnTo>
                    <a:lnTo>
                      <a:pt x="70276" y="394794"/>
                    </a:lnTo>
                    <a:lnTo>
                      <a:pt x="0" y="378730"/>
                    </a:lnTo>
                    <a:lnTo>
                      <a:pt x="27608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8B0C6C9E-A902-4BD5-AC9D-93CD67856200}"/>
                  </a:ext>
                </a:extLst>
              </p:cNvPr>
              <p:cNvSpPr/>
              <p:nvPr/>
            </p:nvSpPr>
            <p:spPr>
              <a:xfrm>
                <a:off x="31752606" y="24782386"/>
                <a:ext cx="777174" cy="1234738"/>
              </a:xfrm>
              <a:custGeom>
                <a:avLst/>
                <a:gdLst>
                  <a:gd name="connsiteX0" fmla="*/ 381256 w 777174"/>
                  <a:gd name="connsiteY0" fmla="*/ 0 h 1234738"/>
                  <a:gd name="connsiteX1" fmla="*/ 494282 w 777174"/>
                  <a:gd name="connsiteY1" fmla="*/ 63578 h 1234738"/>
                  <a:gd name="connsiteX2" fmla="*/ 698960 w 777174"/>
                  <a:gd name="connsiteY2" fmla="*/ 127538 h 1234738"/>
                  <a:gd name="connsiteX3" fmla="*/ 693354 w 777174"/>
                  <a:gd name="connsiteY3" fmla="*/ 135014 h 1234738"/>
                  <a:gd name="connsiteX4" fmla="*/ 700974 w 777174"/>
                  <a:gd name="connsiteY4" fmla="*/ 317894 h 1234738"/>
                  <a:gd name="connsiteX5" fmla="*/ 761934 w 777174"/>
                  <a:gd name="connsiteY5" fmla="*/ 378854 h 1234738"/>
                  <a:gd name="connsiteX6" fmla="*/ 777174 w 777174"/>
                  <a:gd name="connsiteY6" fmla="*/ 493154 h 1234738"/>
                  <a:gd name="connsiteX7" fmla="*/ 739074 w 777174"/>
                  <a:gd name="connsiteY7" fmla="*/ 523634 h 1234738"/>
                  <a:gd name="connsiteX8" fmla="*/ 716214 w 777174"/>
                  <a:gd name="connsiteY8" fmla="*/ 828434 h 1234738"/>
                  <a:gd name="connsiteX9" fmla="*/ 655254 w 777174"/>
                  <a:gd name="connsiteY9" fmla="*/ 889394 h 1234738"/>
                  <a:gd name="connsiteX10" fmla="*/ 655254 w 777174"/>
                  <a:gd name="connsiteY10" fmla="*/ 950354 h 1234738"/>
                  <a:gd name="connsiteX11" fmla="*/ 731454 w 777174"/>
                  <a:gd name="connsiteY11" fmla="*/ 965594 h 1234738"/>
                  <a:gd name="connsiteX12" fmla="*/ 746694 w 777174"/>
                  <a:gd name="connsiteY12" fmla="*/ 1148474 h 1234738"/>
                  <a:gd name="connsiteX13" fmla="*/ 700974 w 777174"/>
                  <a:gd name="connsiteY13" fmla="*/ 1194194 h 1234738"/>
                  <a:gd name="connsiteX14" fmla="*/ 704660 w 777174"/>
                  <a:gd name="connsiteY14" fmla="*/ 1234738 h 1234738"/>
                  <a:gd name="connsiteX15" fmla="*/ 656206 w 777174"/>
                  <a:gd name="connsiteY15" fmla="*/ 1216102 h 1234738"/>
                  <a:gd name="connsiteX16" fmla="*/ 456182 w 777174"/>
                  <a:gd name="connsiteY16" fmla="*/ 1039890 h 1234738"/>
                  <a:gd name="connsiteX17" fmla="*/ 446658 w 777174"/>
                  <a:gd name="connsiteY17" fmla="*/ 973214 h 1234738"/>
                  <a:gd name="connsiteX18" fmla="*/ 313306 w 777174"/>
                  <a:gd name="connsiteY18" fmla="*/ 930352 h 1234738"/>
                  <a:gd name="connsiteX19" fmla="*/ 275206 w 777174"/>
                  <a:gd name="connsiteY19" fmla="*/ 711278 h 1234738"/>
                  <a:gd name="connsiteX20" fmla="*/ 179296 w 777174"/>
                  <a:gd name="connsiteY20" fmla="*/ 624502 h 1234738"/>
                  <a:gd name="connsiteX21" fmla="*/ 175194 w 777174"/>
                  <a:gd name="connsiteY21" fmla="*/ 558878 h 1234738"/>
                  <a:gd name="connsiteX22" fmla="*/ 213294 w 777174"/>
                  <a:gd name="connsiteY22" fmla="*/ 525538 h 1234738"/>
                  <a:gd name="connsiteX23" fmla="*/ 208532 w 777174"/>
                  <a:gd name="connsiteY23" fmla="*/ 482678 h 1234738"/>
                  <a:gd name="connsiteX24" fmla="*/ 194244 w 777174"/>
                  <a:gd name="connsiteY24" fmla="*/ 482678 h 1234738"/>
                  <a:gd name="connsiteX25" fmla="*/ 179958 w 777174"/>
                  <a:gd name="connsiteY25" fmla="*/ 430290 h 1234738"/>
                  <a:gd name="connsiteX26" fmla="*/ 151382 w 777174"/>
                  <a:gd name="connsiteY26" fmla="*/ 435052 h 1234738"/>
                  <a:gd name="connsiteX27" fmla="*/ 127570 w 777174"/>
                  <a:gd name="connsiteY27" fmla="*/ 387426 h 1234738"/>
                  <a:gd name="connsiteX28" fmla="*/ 96296 w 777174"/>
                  <a:gd name="connsiteY28" fmla="*/ 432598 h 1234738"/>
                  <a:gd name="connsiteX29" fmla="*/ 0 w 777174"/>
                  <a:gd name="connsiteY29" fmla="*/ 345058 h 1234738"/>
                  <a:gd name="connsiteX30" fmla="*/ 114234 w 777174"/>
                  <a:gd name="connsiteY30" fmla="*/ 188354 h 1234738"/>
                  <a:gd name="connsiteX31" fmla="*/ 198054 w 777174"/>
                  <a:gd name="connsiteY31" fmla="*/ 96914 h 1234738"/>
                  <a:gd name="connsiteX32" fmla="*/ 201548 w 777174"/>
                  <a:gd name="connsiteY32" fmla="*/ 90006 h 1234738"/>
                  <a:gd name="connsiteX33" fmla="*/ 265682 w 777174"/>
                  <a:gd name="connsiteY33" fmla="*/ 111390 h 1234738"/>
                  <a:gd name="connsiteX34" fmla="*/ 381256 w 777174"/>
                  <a:gd name="connsiteY34" fmla="*/ 0 h 123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77174" h="1234738">
                    <a:moveTo>
                      <a:pt x="381256" y="0"/>
                    </a:moveTo>
                    <a:lnTo>
                      <a:pt x="494282" y="63578"/>
                    </a:lnTo>
                    <a:lnTo>
                      <a:pt x="698960" y="127538"/>
                    </a:lnTo>
                    <a:lnTo>
                      <a:pt x="693354" y="135014"/>
                    </a:lnTo>
                    <a:lnTo>
                      <a:pt x="700974" y="317894"/>
                    </a:lnTo>
                    <a:lnTo>
                      <a:pt x="761934" y="378854"/>
                    </a:lnTo>
                    <a:lnTo>
                      <a:pt x="777174" y="493154"/>
                    </a:lnTo>
                    <a:lnTo>
                      <a:pt x="739074" y="523634"/>
                    </a:lnTo>
                    <a:lnTo>
                      <a:pt x="716214" y="828434"/>
                    </a:lnTo>
                    <a:lnTo>
                      <a:pt x="655254" y="889394"/>
                    </a:lnTo>
                    <a:lnTo>
                      <a:pt x="655254" y="950354"/>
                    </a:lnTo>
                    <a:lnTo>
                      <a:pt x="731454" y="965594"/>
                    </a:lnTo>
                    <a:lnTo>
                      <a:pt x="746694" y="1148474"/>
                    </a:lnTo>
                    <a:lnTo>
                      <a:pt x="700974" y="1194194"/>
                    </a:lnTo>
                    <a:lnTo>
                      <a:pt x="704660" y="1234738"/>
                    </a:lnTo>
                    <a:lnTo>
                      <a:pt x="656206" y="1216102"/>
                    </a:lnTo>
                    <a:lnTo>
                      <a:pt x="456182" y="1039890"/>
                    </a:lnTo>
                    <a:lnTo>
                      <a:pt x="446658" y="973214"/>
                    </a:lnTo>
                    <a:lnTo>
                      <a:pt x="313306" y="930352"/>
                    </a:lnTo>
                    <a:lnTo>
                      <a:pt x="275206" y="711278"/>
                    </a:lnTo>
                    <a:lnTo>
                      <a:pt x="179296" y="624502"/>
                    </a:lnTo>
                    <a:lnTo>
                      <a:pt x="175194" y="558878"/>
                    </a:lnTo>
                    <a:lnTo>
                      <a:pt x="213294" y="525538"/>
                    </a:lnTo>
                    <a:lnTo>
                      <a:pt x="208532" y="482678"/>
                    </a:lnTo>
                    <a:lnTo>
                      <a:pt x="194244" y="482678"/>
                    </a:lnTo>
                    <a:lnTo>
                      <a:pt x="179958" y="430290"/>
                    </a:lnTo>
                    <a:lnTo>
                      <a:pt x="151382" y="435052"/>
                    </a:lnTo>
                    <a:lnTo>
                      <a:pt x="127570" y="387426"/>
                    </a:lnTo>
                    <a:lnTo>
                      <a:pt x="96296" y="432598"/>
                    </a:lnTo>
                    <a:lnTo>
                      <a:pt x="0" y="345058"/>
                    </a:lnTo>
                    <a:lnTo>
                      <a:pt x="114234" y="188354"/>
                    </a:lnTo>
                    <a:lnTo>
                      <a:pt x="198054" y="96914"/>
                    </a:lnTo>
                    <a:lnTo>
                      <a:pt x="201548" y="90006"/>
                    </a:lnTo>
                    <a:lnTo>
                      <a:pt x="265682" y="111390"/>
                    </a:lnTo>
                    <a:lnTo>
                      <a:pt x="3812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84457664-8E07-49BA-B81C-1D60F9A3F26A}"/>
                  </a:ext>
                </a:extLst>
              </p:cNvPr>
              <p:cNvSpPr/>
              <p:nvPr/>
            </p:nvSpPr>
            <p:spPr>
              <a:xfrm>
                <a:off x="33407208" y="21419820"/>
                <a:ext cx="798972" cy="697230"/>
              </a:xfrm>
              <a:custGeom>
                <a:avLst/>
                <a:gdLst>
                  <a:gd name="connsiteX0" fmla="*/ 532272 w 798972"/>
                  <a:gd name="connsiteY0" fmla="*/ 0 h 697230"/>
                  <a:gd name="connsiteX1" fmla="*/ 692292 w 798972"/>
                  <a:gd name="connsiteY1" fmla="*/ 22860 h 697230"/>
                  <a:gd name="connsiteX2" fmla="*/ 768492 w 798972"/>
                  <a:gd name="connsiteY2" fmla="*/ 91440 h 697230"/>
                  <a:gd name="connsiteX3" fmla="*/ 768492 w 798972"/>
                  <a:gd name="connsiteY3" fmla="*/ 152400 h 697230"/>
                  <a:gd name="connsiteX4" fmla="*/ 738012 w 798972"/>
                  <a:gd name="connsiteY4" fmla="*/ 220980 h 697230"/>
                  <a:gd name="connsiteX5" fmla="*/ 798972 w 798972"/>
                  <a:gd name="connsiteY5" fmla="*/ 320040 h 697230"/>
                  <a:gd name="connsiteX6" fmla="*/ 798972 w 798972"/>
                  <a:gd name="connsiteY6" fmla="*/ 358140 h 697230"/>
                  <a:gd name="connsiteX7" fmla="*/ 669432 w 798972"/>
                  <a:gd name="connsiteY7" fmla="*/ 396240 h 697230"/>
                  <a:gd name="connsiteX8" fmla="*/ 608472 w 798972"/>
                  <a:gd name="connsiteY8" fmla="*/ 365760 h 697230"/>
                  <a:gd name="connsiteX9" fmla="*/ 532272 w 798972"/>
                  <a:gd name="connsiteY9" fmla="*/ 365760 h 697230"/>
                  <a:gd name="connsiteX10" fmla="*/ 456072 w 798972"/>
                  <a:gd name="connsiteY10" fmla="*/ 441960 h 697230"/>
                  <a:gd name="connsiteX11" fmla="*/ 434060 w 798972"/>
                  <a:gd name="connsiteY11" fmla="*/ 640080 h 697230"/>
                  <a:gd name="connsiteX12" fmla="*/ 330344 w 798972"/>
                  <a:gd name="connsiteY12" fmla="*/ 640080 h 697230"/>
                  <a:gd name="connsiteX13" fmla="*/ 216040 w 798972"/>
                  <a:gd name="connsiteY13" fmla="*/ 697230 h 697230"/>
                  <a:gd name="connsiteX14" fmla="*/ 139842 w 798972"/>
                  <a:gd name="connsiteY14" fmla="*/ 644844 h 697230"/>
                  <a:gd name="connsiteX15" fmla="*/ 139842 w 798972"/>
                  <a:gd name="connsiteY15" fmla="*/ 563880 h 697230"/>
                  <a:gd name="connsiteX16" fmla="*/ 101742 w 798972"/>
                  <a:gd name="connsiteY16" fmla="*/ 554356 h 697230"/>
                  <a:gd name="connsiteX17" fmla="*/ 111268 w 798972"/>
                  <a:gd name="connsiteY17" fmla="*/ 516256 h 697230"/>
                  <a:gd name="connsiteX18" fmla="*/ 225568 w 798972"/>
                  <a:gd name="connsiteY18" fmla="*/ 449580 h 697230"/>
                  <a:gd name="connsiteX19" fmla="*/ 82692 w 798972"/>
                  <a:gd name="connsiteY19" fmla="*/ 354330 h 697230"/>
                  <a:gd name="connsiteX20" fmla="*/ 92216 w 798972"/>
                  <a:gd name="connsiteY20" fmla="*/ 292418 h 697230"/>
                  <a:gd name="connsiteX21" fmla="*/ 58880 w 798972"/>
                  <a:gd name="connsiteY21" fmla="*/ 278130 h 697230"/>
                  <a:gd name="connsiteX22" fmla="*/ 44592 w 798972"/>
                  <a:gd name="connsiteY22" fmla="*/ 316230 h 697230"/>
                  <a:gd name="connsiteX23" fmla="*/ 1730 w 798972"/>
                  <a:gd name="connsiteY23" fmla="*/ 320992 h 697230"/>
                  <a:gd name="connsiteX24" fmla="*/ 0 w 798972"/>
                  <a:gd name="connsiteY24" fmla="*/ 237924 h 697230"/>
                  <a:gd name="connsiteX25" fmla="*/ 136032 w 798972"/>
                  <a:gd name="connsiteY25" fmla="*/ 137160 h 697230"/>
                  <a:gd name="connsiteX26" fmla="*/ 364632 w 798972"/>
                  <a:gd name="connsiteY26" fmla="*/ 129540 h 697230"/>
                  <a:gd name="connsiteX27" fmla="*/ 532272 w 798972"/>
                  <a:gd name="connsiteY27" fmla="*/ 0 h 69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98972" h="697230">
                    <a:moveTo>
                      <a:pt x="532272" y="0"/>
                    </a:moveTo>
                    <a:lnTo>
                      <a:pt x="692292" y="22860"/>
                    </a:lnTo>
                    <a:lnTo>
                      <a:pt x="768492" y="91440"/>
                    </a:lnTo>
                    <a:lnTo>
                      <a:pt x="768492" y="152400"/>
                    </a:lnTo>
                    <a:lnTo>
                      <a:pt x="738012" y="220980"/>
                    </a:lnTo>
                    <a:lnTo>
                      <a:pt x="798972" y="320040"/>
                    </a:lnTo>
                    <a:lnTo>
                      <a:pt x="798972" y="358140"/>
                    </a:lnTo>
                    <a:lnTo>
                      <a:pt x="669432" y="396240"/>
                    </a:lnTo>
                    <a:lnTo>
                      <a:pt x="608472" y="365760"/>
                    </a:lnTo>
                    <a:lnTo>
                      <a:pt x="532272" y="365760"/>
                    </a:lnTo>
                    <a:lnTo>
                      <a:pt x="456072" y="441960"/>
                    </a:lnTo>
                    <a:lnTo>
                      <a:pt x="434060" y="640080"/>
                    </a:lnTo>
                    <a:lnTo>
                      <a:pt x="330344" y="640080"/>
                    </a:lnTo>
                    <a:lnTo>
                      <a:pt x="216040" y="697230"/>
                    </a:lnTo>
                    <a:lnTo>
                      <a:pt x="139842" y="644844"/>
                    </a:lnTo>
                    <a:lnTo>
                      <a:pt x="139842" y="563880"/>
                    </a:lnTo>
                    <a:lnTo>
                      <a:pt x="101742" y="554356"/>
                    </a:lnTo>
                    <a:lnTo>
                      <a:pt x="111268" y="516256"/>
                    </a:lnTo>
                    <a:lnTo>
                      <a:pt x="225568" y="449580"/>
                    </a:lnTo>
                    <a:lnTo>
                      <a:pt x="82692" y="354330"/>
                    </a:lnTo>
                    <a:lnTo>
                      <a:pt x="92216" y="292418"/>
                    </a:lnTo>
                    <a:lnTo>
                      <a:pt x="58880" y="278130"/>
                    </a:lnTo>
                    <a:lnTo>
                      <a:pt x="44592" y="316230"/>
                    </a:lnTo>
                    <a:lnTo>
                      <a:pt x="1730" y="320992"/>
                    </a:lnTo>
                    <a:lnTo>
                      <a:pt x="0" y="237924"/>
                    </a:lnTo>
                    <a:lnTo>
                      <a:pt x="136032" y="137160"/>
                    </a:lnTo>
                    <a:lnTo>
                      <a:pt x="364632" y="129540"/>
                    </a:lnTo>
                    <a:lnTo>
                      <a:pt x="532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C1CFD8E-3205-42E7-91B9-DBB33E407B55}"/>
                  </a:ext>
                </a:extLst>
              </p:cNvPr>
              <p:cNvSpPr/>
              <p:nvPr/>
            </p:nvSpPr>
            <p:spPr>
              <a:xfrm>
                <a:off x="32985076" y="21931312"/>
                <a:ext cx="931544" cy="619126"/>
              </a:xfrm>
              <a:custGeom>
                <a:avLst/>
                <a:gdLst>
                  <a:gd name="connsiteX0" fmla="*/ 471488 w 931544"/>
                  <a:gd name="connsiteY0" fmla="*/ 0 h 619126"/>
                  <a:gd name="connsiteX1" fmla="*/ 532310 w 931544"/>
                  <a:gd name="connsiteY1" fmla="*/ 9124 h 619126"/>
                  <a:gd name="connsiteX2" fmla="*/ 523874 w 931544"/>
                  <a:gd name="connsiteY2" fmla="*/ 42864 h 619126"/>
                  <a:gd name="connsiteX3" fmla="*/ 561974 w 931544"/>
                  <a:gd name="connsiteY3" fmla="*/ 52388 h 619126"/>
                  <a:gd name="connsiteX4" fmla="*/ 561974 w 931544"/>
                  <a:gd name="connsiteY4" fmla="*/ 133352 h 619126"/>
                  <a:gd name="connsiteX5" fmla="*/ 638172 w 931544"/>
                  <a:gd name="connsiteY5" fmla="*/ 185738 h 619126"/>
                  <a:gd name="connsiteX6" fmla="*/ 752476 w 931544"/>
                  <a:gd name="connsiteY6" fmla="*/ 128588 h 619126"/>
                  <a:gd name="connsiteX7" fmla="*/ 856192 w 931544"/>
                  <a:gd name="connsiteY7" fmla="*/ 128588 h 619126"/>
                  <a:gd name="connsiteX8" fmla="*/ 855344 w 931544"/>
                  <a:gd name="connsiteY8" fmla="*/ 136208 h 619126"/>
                  <a:gd name="connsiteX9" fmla="*/ 885824 w 931544"/>
                  <a:gd name="connsiteY9" fmla="*/ 174308 h 619126"/>
                  <a:gd name="connsiteX10" fmla="*/ 931544 w 931544"/>
                  <a:gd name="connsiteY10" fmla="*/ 212408 h 619126"/>
                  <a:gd name="connsiteX11" fmla="*/ 931544 w 931544"/>
                  <a:gd name="connsiteY11" fmla="*/ 288608 h 619126"/>
                  <a:gd name="connsiteX12" fmla="*/ 862964 w 931544"/>
                  <a:gd name="connsiteY12" fmla="*/ 372428 h 619126"/>
                  <a:gd name="connsiteX13" fmla="*/ 786764 w 931544"/>
                  <a:gd name="connsiteY13" fmla="*/ 402908 h 619126"/>
                  <a:gd name="connsiteX14" fmla="*/ 588644 w 931544"/>
                  <a:gd name="connsiteY14" fmla="*/ 395288 h 619126"/>
                  <a:gd name="connsiteX15" fmla="*/ 390524 w 931544"/>
                  <a:gd name="connsiteY15" fmla="*/ 463868 h 619126"/>
                  <a:gd name="connsiteX16" fmla="*/ 398144 w 931544"/>
                  <a:gd name="connsiteY16" fmla="*/ 578168 h 619126"/>
                  <a:gd name="connsiteX17" fmla="*/ 381966 w 931544"/>
                  <a:gd name="connsiteY17" fmla="*/ 610522 h 619126"/>
                  <a:gd name="connsiteX18" fmla="*/ 285748 w 931544"/>
                  <a:gd name="connsiteY18" fmla="*/ 557212 h 619126"/>
                  <a:gd name="connsiteX19" fmla="*/ 147636 w 931544"/>
                  <a:gd name="connsiteY19" fmla="*/ 619126 h 619126"/>
                  <a:gd name="connsiteX20" fmla="*/ 95248 w 931544"/>
                  <a:gd name="connsiteY20" fmla="*/ 485776 h 619126"/>
                  <a:gd name="connsiteX21" fmla="*/ 119062 w 931544"/>
                  <a:gd name="connsiteY21" fmla="*/ 457200 h 619126"/>
                  <a:gd name="connsiteX22" fmla="*/ 95248 w 931544"/>
                  <a:gd name="connsiteY22" fmla="*/ 376238 h 619126"/>
                  <a:gd name="connsiteX23" fmla="*/ 9524 w 931544"/>
                  <a:gd name="connsiteY23" fmla="*/ 395288 h 619126"/>
                  <a:gd name="connsiteX24" fmla="*/ 0 w 931544"/>
                  <a:gd name="connsiteY24" fmla="*/ 323852 h 619126"/>
                  <a:gd name="connsiteX25" fmla="*/ 66674 w 931544"/>
                  <a:gd name="connsiteY25" fmla="*/ 176212 h 619126"/>
                  <a:gd name="connsiteX26" fmla="*/ 33336 w 931544"/>
                  <a:gd name="connsiteY26" fmla="*/ 76200 h 619126"/>
                  <a:gd name="connsiteX27" fmla="*/ 104774 w 931544"/>
                  <a:gd name="connsiteY27" fmla="*/ 38100 h 619126"/>
                  <a:gd name="connsiteX28" fmla="*/ 204788 w 931544"/>
                  <a:gd name="connsiteY28" fmla="*/ 28576 h 619126"/>
                  <a:gd name="connsiteX29" fmla="*/ 280988 w 931544"/>
                  <a:gd name="connsiteY29" fmla="*/ 90488 h 619126"/>
                  <a:gd name="connsiteX30" fmla="*/ 357188 w 931544"/>
                  <a:gd name="connsiteY30" fmla="*/ 42864 h 619126"/>
                  <a:gd name="connsiteX31" fmla="*/ 428624 w 931544"/>
                  <a:gd name="connsiteY31" fmla="*/ 76200 h 619126"/>
                  <a:gd name="connsiteX32" fmla="*/ 471488 w 931544"/>
                  <a:gd name="connsiteY32" fmla="*/ 0 h 61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31544" h="619126">
                    <a:moveTo>
                      <a:pt x="471488" y="0"/>
                    </a:moveTo>
                    <a:lnTo>
                      <a:pt x="532310" y="9124"/>
                    </a:lnTo>
                    <a:lnTo>
                      <a:pt x="523874" y="42864"/>
                    </a:lnTo>
                    <a:lnTo>
                      <a:pt x="561974" y="52388"/>
                    </a:lnTo>
                    <a:lnTo>
                      <a:pt x="561974" y="133352"/>
                    </a:lnTo>
                    <a:lnTo>
                      <a:pt x="638172" y="185738"/>
                    </a:lnTo>
                    <a:lnTo>
                      <a:pt x="752476" y="128588"/>
                    </a:lnTo>
                    <a:lnTo>
                      <a:pt x="856192" y="128588"/>
                    </a:lnTo>
                    <a:lnTo>
                      <a:pt x="855344" y="136208"/>
                    </a:lnTo>
                    <a:lnTo>
                      <a:pt x="885824" y="174308"/>
                    </a:lnTo>
                    <a:lnTo>
                      <a:pt x="931544" y="212408"/>
                    </a:lnTo>
                    <a:lnTo>
                      <a:pt x="931544" y="288608"/>
                    </a:lnTo>
                    <a:lnTo>
                      <a:pt x="862964" y="372428"/>
                    </a:lnTo>
                    <a:lnTo>
                      <a:pt x="786764" y="402908"/>
                    </a:lnTo>
                    <a:lnTo>
                      <a:pt x="588644" y="395288"/>
                    </a:lnTo>
                    <a:lnTo>
                      <a:pt x="390524" y="463868"/>
                    </a:lnTo>
                    <a:lnTo>
                      <a:pt x="398144" y="578168"/>
                    </a:lnTo>
                    <a:lnTo>
                      <a:pt x="381966" y="610522"/>
                    </a:lnTo>
                    <a:lnTo>
                      <a:pt x="285748" y="557212"/>
                    </a:lnTo>
                    <a:lnTo>
                      <a:pt x="147636" y="619126"/>
                    </a:lnTo>
                    <a:lnTo>
                      <a:pt x="95248" y="485776"/>
                    </a:lnTo>
                    <a:lnTo>
                      <a:pt x="119062" y="457200"/>
                    </a:lnTo>
                    <a:lnTo>
                      <a:pt x="95248" y="376238"/>
                    </a:lnTo>
                    <a:lnTo>
                      <a:pt x="9524" y="395288"/>
                    </a:lnTo>
                    <a:lnTo>
                      <a:pt x="0" y="323852"/>
                    </a:lnTo>
                    <a:lnTo>
                      <a:pt x="66674" y="176212"/>
                    </a:lnTo>
                    <a:lnTo>
                      <a:pt x="33336" y="76200"/>
                    </a:lnTo>
                    <a:lnTo>
                      <a:pt x="104774" y="38100"/>
                    </a:lnTo>
                    <a:lnTo>
                      <a:pt x="204788" y="28576"/>
                    </a:lnTo>
                    <a:lnTo>
                      <a:pt x="280988" y="90488"/>
                    </a:lnTo>
                    <a:lnTo>
                      <a:pt x="357188" y="42864"/>
                    </a:lnTo>
                    <a:lnTo>
                      <a:pt x="428624" y="76200"/>
                    </a:lnTo>
                    <a:lnTo>
                      <a:pt x="4714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100BD9B4-D543-4DA0-ABC5-A156EA1795CC}"/>
                  </a:ext>
                </a:extLst>
              </p:cNvPr>
              <p:cNvSpPr/>
              <p:nvPr/>
            </p:nvSpPr>
            <p:spPr>
              <a:xfrm>
                <a:off x="32451676" y="22307550"/>
                <a:ext cx="915366" cy="523120"/>
              </a:xfrm>
              <a:custGeom>
                <a:avLst/>
                <a:gdLst>
                  <a:gd name="connsiteX0" fmla="*/ 628648 w 915366"/>
                  <a:gd name="connsiteY0" fmla="*/ 0 h 523120"/>
                  <a:gd name="connsiteX1" fmla="*/ 652462 w 915366"/>
                  <a:gd name="connsiteY1" fmla="*/ 80962 h 523120"/>
                  <a:gd name="connsiteX2" fmla="*/ 628648 w 915366"/>
                  <a:gd name="connsiteY2" fmla="*/ 109538 h 523120"/>
                  <a:gd name="connsiteX3" fmla="*/ 681036 w 915366"/>
                  <a:gd name="connsiteY3" fmla="*/ 242888 h 523120"/>
                  <a:gd name="connsiteX4" fmla="*/ 819148 w 915366"/>
                  <a:gd name="connsiteY4" fmla="*/ 180974 h 523120"/>
                  <a:gd name="connsiteX5" fmla="*/ 915366 w 915366"/>
                  <a:gd name="connsiteY5" fmla="*/ 234284 h 523120"/>
                  <a:gd name="connsiteX6" fmla="*/ 847724 w 915366"/>
                  <a:gd name="connsiteY6" fmla="*/ 369570 h 523120"/>
                  <a:gd name="connsiteX7" fmla="*/ 718184 w 915366"/>
                  <a:gd name="connsiteY7" fmla="*/ 422910 h 523120"/>
                  <a:gd name="connsiteX8" fmla="*/ 664844 w 915366"/>
                  <a:gd name="connsiteY8" fmla="*/ 445770 h 523120"/>
                  <a:gd name="connsiteX9" fmla="*/ 611504 w 915366"/>
                  <a:gd name="connsiteY9" fmla="*/ 377190 h 523120"/>
                  <a:gd name="connsiteX10" fmla="*/ 512444 w 915366"/>
                  <a:gd name="connsiteY10" fmla="*/ 346710 h 523120"/>
                  <a:gd name="connsiteX11" fmla="*/ 497204 w 915366"/>
                  <a:gd name="connsiteY11" fmla="*/ 285750 h 523120"/>
                  <a:gd name="connsiteX12" fmla="*/ 398144 w 915366"/>
                  <a:gd name="connsiteY12" fmla="*/ 339090 h 523120"/>
                  <a:gd name="connsiteX13" fmla="*/ 398144 w 915366"/>
                  <a:gd name="connsiteY13" fmla="*/ 407670 h 523120"/>
                  <a:gd name="connsiteX14" fmla="*/ 344860 w 915366"/>
                  <a:gd name="connsiteY14" fmla="*/ 523120 h 523120"/>
                  <a:gd name="connsiteX15" fmla="*/ 309562 w 915366"/>
                  <a:gd name="connsiteY15" fmla="*/ 490538 h 523120"/>
                  <a:gd name="connsiteX16" fmla="*/ 214312 w 915366"/>
                  <a:gd name="connsiteY16" fmla="*/ 504826 h 523120"/>
                  <a:gd name="connsiteX17" fmla="*/ 180974 w 915366"/>
                  <a:gd name="connsiteY17" fmla="*/ 414338 h 523120"/>
                  <a:gd name="connsiteX18" fmla="*/ 115974 w 915366"/>
                  <a:gd name="connsiteY18" fmla="*/ 417588 h 523120"/>
                  <a:gd name="connsiteX19" fmla="*/ 104774 w 915366"/>
                  <a:gd name="connsiteY19" fmla="*/ 352426 h 523120"/>
                  <a:gd name="connsiteX20" fmla="*/ 80962 w 915366"/>
                  <a:gd name="connsiteY20" fmla="*/ 314326 h 523120"/>
                  <a:gd name="connsiteX21" fmla="*/ 38100 w 915366"/>
                  <a:gd name="connsiteY21" fmla="*/ 323850 h 523120"/>
                  <a:gd name="connsiteX22" fmla="*/ 0 w 915366"/>
                  <a:gd name="connsiteY22" fmla="*/ 309562 h 523120"/>
                  <a:gd name="connsiteX23" fmla="*/ 100012 w 915366"/>
                  <a:gd name="connsiteY23" fmla="*/ 147638 h 523120"/>
                  <a:gd name="connsiteX24" fmla="*/ 157162 w 915366"/>
                  <a:gd name="connsiteY24" fmla="*/ 228600 h 523120"/>
                  <a:gd name="connsiteX25" fmla="*/ 247648 w 915366"/>
                  <a:gd name="connsiteY25" fmla="*/ 119062 h 523120"/>
                  <a:gd name="connsiteX26" fmla="*/ 433388 w 915366"/>
                  <a:gd name="connsiteY26" fmla="*/ 123826 h 523120"/>
                  <a:gd name="connsiteX27" fmla="*/ 541306 w 915366"/>
                  <a:gd name="connsiteY27" fmla="*/ 6914 h 523120"/>
                  <a:gd name="connsiteX28" fmla="*/ 542924 w 915366"/>
                  <a:gd name="connsiteY28" fmla="*/ 19050 h 523120"/>
                  <a:gd name="connsiteX29" fmla="*/ 628648 w 915366"/>
                  <a:gd name="connsiteY29" fmla="*/ 0 h 52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5366" h="523120">
                    <a:moveTo>
                      <a:pt x="628648" y="0"/>
                    </a:moveTo>
                    <a:lnTo>
                      <a:pt x="652462" y="80962"/>
                    </a:lnTo>
                    <a:lnTo>
                      <a:pt x="628648" y="109538"/>
                    </a:lnTo>
                    <a:lnTo>
                      <a:pt x="681036" y="242888"/>
                    </a:lnTo>
                    <a:lnTo>
                      <a:pt x="819148" y="180974"/>
                    </a:lnTo>
                    <a:lnTo>
                      <a:pt x="915366" y="234284"/>
                    </a:lnTo>
                    <a:lnTo>
                      <a:pt x="847724" y="369570"/>
                    </a:lnTo>
                    <a:lnTo>
                      <a:pt x="718184" y="422910"/>
                    </a:lnTo>
                    <a:lnTo>
                      <a:pt x="664844" y="445770"/>
                    </a:lnTo>
                    <a:lnTo>
                      <a:pt x="611504" y="377190"/>
                    </a:lnTo>
                    <a:lnTo>
                      <a:pt x="512444" y="346710"/>
                    </a:lnTo>
                    <a:lnTo>
                      <a:pt x="497204" y="285750"/>
                    </a:lnTo>
                    <a:lnTo>
                      <a:pt x="398144" y="339090"/>
                    </a:lnTo>
                    <a:lnTo>
                      <a:pt x="398144" y="407670"/>
                    </a:lnTo>
                    <a:lnTo>
                      <a:pt x="344860" y="523120"/>
                    </a:lnTo>
                    <a:lnTo>
                      <a:pt x="309562" y="490538"/>
                    </a:lnTo>
                    <a:lnTo>
                      <a:pt x="214312" y="504826"/>
                    </a:lnTo>
                    <a:lnTo>
                      <a:pt x="180974" y="414338"/>
                    </a:lnTo>
                    <a:lnTo>
                      <a:pt x="115974" y="417588"/>
                    </a:lnTo>
                    <a:lnTo>
                      <a:pt x="104774" y="352426"/>
                    </a:lnTo>
                    <a:lnTo>
                      <a:pt x="80962" y="314326"/>
                    </a:lnTo>
                    <a:lnTo>
                      <a:pt x="38100" y="323850"/>
                    </a:lnTo>
                    <a:lnTo>
                      <a:pt x="0" y="309562"/>
                    </a:lnTo>
                    <a:lnTo>
                      <a:pt x="100012" y="147638"/>
                    </a:lnTo>
                    <a:lnTo>
                      <a:pt x="157162" y="228600"/>
                    </a:lnTo>
                    <a:lnTo>
                      <a:pt x="247648" y="119062"/>
                    </a:lnTo>
                    <a:lnTo>
                      <a:pt x="433388" y="123826"/>
                    </a:lnTo>
                    <a:lnTo>
                      <a:pt x="541306" y="6914"/>
                    </a:lnTo>
                    <a:lnTo>
                      <a:pt x="542924" y="19050"/>
                    </a:lnTo>
                    <a:lnTo>
                      <a:pt x="6286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1E737A83-7AD3-4DFA-A8AF-71A453167F61}"/>
                  </a:ext>
                </a:extLst>
              </p:cNvPr>
              <p:cNvSpPr/>
              <p:nvPr/>
            </p:nvSpPr>
            <p:spPr>
              <a:xfrm>
                <a:off x="32196096" y="21657744"/>
                <a:ext cx="1436680" cy="1087956"/>
              </a:xfrm>
              <a:custGeom>
                <a:avLst/>
                <a:gdLst>
                  <a:gd name="connsiteX0" fmla="*/ 1211112 w 1436680"/>
                  <a:gd name="connsiteY0" fmla="*/ 0 h 1087956"/>
                  <a:gd name="connsiteX1" fmla="*/ 1212842 w 1436680"/>
                  <a:gd name="connsiteY1" fmla="*/ 83068 h 1087956"/>
                  <a:gd name="connsiteX2" fmla="*/ 1255704 w 1436680"/>
                  <a:gd name="connsiteY2" fmla="*/ 78306 h 1087956"/>
                  <a:gd name="connsiteX3" fmla="*/ 1269992 w 1436680"/>
                  <a:gd name="connsiteY3" fmla="*/ 40206 h 1087956"/>
                  <a:gd name="connsiteX4" fmla="*/ 1303328 w 1436680"/>
                  <a:gd name="connsiteY4" fmla="*/ 54494 h 1087956"/>
                  <a:gd name="connsiteX5" fmla="*/ 1293804 w 1436680"/>
                  <a:gd name="connsiteY5" fmla="*/ 116406 h 1087956"/>
                  <a:gd name="connsiteX6" fmla="*/ 1436680 w 1436680"/>
                  <a:gd name="connsiteY6" fmla="*/ 211656 h 1087956"/>
                  <a:gd name="connsiteX7" fmla="*/ 1322380 w 1436680"/>
                  <a:gd name="connsiteY7" fmla="*/ 278332 h 1087956"/>
                  <a:gd name="connsiteX8" fmla="*/ 1321290 w 1436680"/>
                  <a:gd name="connsiteY8" fmla="*/ 282692 h 1087956"/>
                  <a:gd name="connsiteX9" fmla="*/ 1260468 w 1436680"/>
                  <a:gd name="connsiteY9" fmla="*/ 273568 h 1087956"/>
                  <a:gd name="connsiteX10" fmla="*/ 1217604 w 1436680"/>
                  <a:gd name="connsiteY10" fmla="*/ 349768 h 1087956"/>
                  <a:gd name="connsiteX11" fmla="*/ 1146168 w 1436680"/>
                  <a:gd name="connsiteY11" fmla="*/ 316432 h 1087956"/>
                  <a:gd name="connsiteX12" fmla="*/ 1069968 w 1436680"/>
                  <a:gd name="connsiteY12" fmla="*/ 364056 h 1087956"/>
                  <a:gd name="connsiteX13" fmla="*/ 993768 w 1436680"/>
                  <a:gd name="connsiteY13" fmla="*/ 302144 h 1087956"/>
                  <a:gd name="connsiteX14" fmla="*/ 893754 w 1436680"/>
                  <a:gd name="connsiteY14" fmla="*/ 311668 h 1087956"/>
                  <a:gd name="connsiteX15" fmla="*/ 822316 w 1436680"/>
                  <a:gd name="connsiteY15" fmla="*/ 349768 h 1087956"/>
                  <a:gd name="connsiteX16" fmla="*/ 855654 w 1436680"/>
                  <a:gd name="connsiteY16" fmla="*/ 449780 h 1087956"/>
                  <a:gd name="connsiteX17" fmla="*/ 788980 w 1436680"/>
                  <a:gd name="connsiteY17" fmla="*/ 597420 h 1087956"/>
                  <a:gd name="connsiteX18" fmla="*/ 796886 w 1436680"/>
                  <a:gd name="connsiteY18" fmla="*/ 656720 h 1087956"/>
                  <a:gd name="connsiteX19" fmla="*/ 688968 w 1436680"/>
                  <a:gd name="connsiteY19" fmla="*/ 773632 h 1087956"/>
                  <a:gd name="connsiteX20" fmla="*/ 503228 w 1436680"/>
                  <a:gd name="connsiteY20" fmla="*/ 768868 h 1087956"/>
                  <a:gd name="connsiteX21" fmla="*/ 412742 w 1436680"/>
                  <a:gd name="connsiteY21" fmla="*/ 878406 h 1087956"/>
                  <a:gd name="connsiteX22" fmla="*/ 355592 w 1436680"/>
                  <a:gd name="connsiteY22" fmla="*/ 797444 h 1087956"/>
                  <a:gd name="connsiteX23" fmla="*/ 255580 w 1436680"/>
                  <a:gd name="connsiteY23" fmla="*/ 959368 h 1087956"/>
                  <a:gd name="connsiteX24" fmla="*/ 259590 w 1436680"/>
                  <a:gd name="connsiteY24" fmla="*/ 960872 h 1087956"/>
                  <a:gd name="connsiteX25" fmla="*/ 217480 w 1436680"/>
                  <a:gd name="connsiteY25" fmla="*/ 1045094 h 1087956"/>
                  <a:gd name="connsiteX26" fmla="*/ 131754 w 1436680"/>
                  <a:gd name="connsiteY26" fmla="*/ 1087956 h 1087956"/>
                  <a:gd name="connsiteX27" fmla="*/ 93654 w 1436680"/>
                  <a:gd name="connsiteY27" fmla="*/ 1049856 h 1087956"/>
                  <a:gd name="connsiteX28" fmla="*/ 36504 w 1436680"/>
                  <a:gd name="connsiteY28" fmla="*/ 1021280 h 1087956"/>
                  <a:gd name="connsiteX29" fmla="*/ 26980 w 1436680"/>
                  <a:gd name="connsiteY29" fmla="*/ 973656 h 1087956"/>
                  <a:gd name="connsiteX30" fmla="*/ 0 w 1436680"/>
                  <a:gd name="connsiteY30" fmla="*/ 942820 h 1087956"/>
                  <a:gd name="connsiteX31" fmla="*/ 6024 w 1436680"/>
                  <a:gd name="connsiteY31" fmla="*/ 912696 h 1087956"/>
                  <a:gd name="connsiteX32" fmla="*/ 66984 w 1436680"/>
                  <a:gd name="connsiteY32" fmla="*/ 790776 h 1087956"/>
                  <a:gd name="connsiteX33" fmla="*/ 82224 w 1436680"/>
                  <a:gd name="connsiteY33" fmla="*/ 714576 h 1087956"/>
                  <a:gd name="connsiteX34" fmla="*/ 89844 w 1436680"/>
                  <a:gd name="connsiteY34" fmla="*/ 562176 h 1087956"/>
                  <a:gd name="connsiteX35" fmla="*/ 120324 w 1436680"/>
                  <a:gd name="connsiteY35" fmla="*/ 508836 h 1087956"/>
                  <a:gd name="connsiteX36" fmla="*/ 143184 w 1436680"/>
                  <a:gd name="connsiteY36" fmla="*/ 463116 h 1087956"/>
                  <a:gd name="connsiteX37" fmla="*/ 379404 w 1436680"/>
                  <a:gd name="connsiteY37" fmla="*/ 348816 h 1087956"/>
                  <a:gd name="connsiteX38" fmla="*/ 547044 w 1436680"/>
                  <a:gd name="connsiteY38" fmla="*/ 272616 h 1087956"/>
                  <a:gd name="connsiteX39" fmla="*/ 691824 w 1436680"/>
                  <a:gd name="connsiteY39" fmla="*/ 287856 h 1087956"/>
                  <a:gd name="connsiteX40" fmla="*/ 1034724 w 1436680"/>
                  <a:gd name="connsiteY40" fmla="*/ 120216 h 1087956"/>
                  <a:gd name="connsiteX41" fmla="*/ 1141404 w 1436680"/>
                  <a:gd name="connsiteY41" fmla="*/ 51636 h 1087956"/>
                  <a:gd name="connsiteX42" fmla="*/ 1211112 w 1436680"/>
                  <a:gd name="connsiteY42" fmla="*/ 0 h 108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36680" h="1087956">
                    <a:moveTo>
                      <a:pt x="1211112" y="0"/>
                    </a:moveTo>
                    <a:lnTo>
                      <a:pt x="1212842" y="83068"/>
                    </a:lnTo>
                    <a:lnTo>
                      <a:pt x="1255704" y="78306"/>
                    </a:lnTo>
                    <a:lnTo>
                      <a:pt x="1269992" y="40206"/>
                    </a:lnTo>
                    <a:lnTo>
                      <a:pt x="1303328" y="54494"/>
                    </a:lnTo>
                    <a:lnTo>
                      <a:pt x="1293804" y="116406"/>
                    </a:lnTo>
                    <a:lnTo>
                      <a:pt x="1436680" y="211656"/>
                    </a:lnTo>
                    <a:lnTo>
                      <a:pt x="1322380" y="278332"/>
                    </a:lnTo>
                    <a:lnTo>
                      <a:pt x="1321290" y="282692"/>
                    </a:lnTo>
                    <a:lnTo>
                      <a:pt x="1260468" y="273568"/>
                    </a:lnTo>
                    <a:lnTo>
                      <a:pt x="1217604" y="349768"/>
                    </a:lnTo>
                    <a:lnTo>
                      <a:pt x="1146168" y="316432"/>
                    </a:lnTo>
                    <a:lnTo>
                      <a:pt x="1069968" y="364056"/>
                    </a:lnTo>
                    <a:lnTo>
                      <a:pt x="993768" y="302144"/>
                    </a:lnTo>
                    <a:lnTo>
                      <a:pt x="893754" y="311668"/>
                    </a:lnTo>
                    <a:lnTo>
                      <a:pt x="822316" y="349768"/>
                    </a:lnTo>
                    <a:lnTo>
                      <a:pt x="855654" y="449780"/>
                    </a:lnTo>
                    <a:lnTo>
                      <a:pt x="788980" y="597420"/>
                    </a:lnTo>
                    <a:lnTo>
                      <a:pt x="796886" y="656720"/>
                    </a:lnTo>
                    <a:lnTo>
                      <a:pt x="688968" y="773632"/>
                    </a:lnTo>
                    <a:lnTo>
                      <a:pt x="503228" y="768868"/>
                    </a:lnTo>
                    <a:lnTo>
                      <a:pt x="412742" y="878406"/>
                    </a:lnTo>
                    <a:lnTo>
                      <a:pt x="355592" y="797444"/>
                    </a:lnTo>
                    <a:lnTo>
                      <a:pt x="255580" y="959368"/>
                    </a:lnTo>
                    <a:lnTo>
                      <a:pt x="259590" y="960872"/>
                    </a:lnTo>
                    <a:lnTo>
                      <a:pt x="217480" y="1045094"/>
                    </a:lnTo>
                    <a:lnTo>
                      <a:pt x="131754" y="1087956"/>
                    </a:lnTo>
                    <a:lnTo>
                      <a:pt x="93654" y="1049856"/>
                    </a:lnTo>
                    <a:lnTo>
                      <a:pt x="36504" y="1021280"/>
                    </a:lnTo>
                    <a:lnTo>
                      <a:pt x="26980" y="973656"/>
                    </a:lnTo>
                    <a:lnTo>
                      <a:pt x="0" y="942820"/>
                    </a:lnTo>
                    <a:lnTo>
                      <a:pt x="6024" y="912696"/>
                    </a:lnTo>
                    <a:lnTo>
                      <a:pt x="66984" y="790776"/>
                    </a:lnTo>
                    <a:lnTo>
                      <a:pt x="82224" y="714576"/>
                    </a:lnTo>
                    <a:lnTo>
                      <a:pt x="89844" y="562176"/>
                    </a:lnTo>
                    <a:lnTo>
                      <a:pt x="120324" y="508836"/>
                    </a:lnTo>
                    <a:lnTo>
                      <a:pt x="143184" y="463116"/>
                    </a:lnTo>
                    <a:lnTo>
                      <a:pt x="379404" y="348816"/>
                    </a:lnTo>
                    <a:lnTo>
                      <a:pt x="547044" y="272616"/>
                    </a:lnTo>
                    <a:lnTo>
                      <a:pt x="691824" y="287856"/>
                    </a:lnTo>
                    <a:lnTo>
                      <a:pt x="1034724" y="120216"/>
                    </a:lnTo>
                    <a:lnTo>
                      <a:pt x="1141404" y="51636"/>
                    </a:lnTo>
                    <a:lnTo>
                      <a:pt x="12111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292574A-31E7-43E8-BAB0-0FFCD2D4344C}"/>
                  </a:ext>
                </a:extLst>
              </p:cNvPr>
              <p:cNvSpPr/>
              <p:nvPr/>
            </p:nvSpPr>
            <p:spPr>
              <a:xfrm>
                <a:off x="32080200" y="22600564"/>
                <a:ext cx="590550" cy="1088112"/>
              </a:xfrm>
              <a:custGeom>
                <a:avLst/>
                <a:gdLst>
                  <a:gd name="connsiteX0" fmla="*/ 115896 w 590550"/>
                  <a:gd name="connsiteY0" fmla="*/ 0 h 1088112"/>
                  <a:gd name="connsiteX1" fmla="*/ 142876 w 590550"/>
                  <a:gd name="connsiteY1" fmla="*/ 30836 h 1088112"/>
                  <a:gd name="connsiteX2" fmla="*/ 152400 w 590550"/>
                  <a:gd name="connsiteY2" fmla="*/ 78460 h 1088112"/>
                  <a:gd name="connsiteX3" fmla="*/ 209550 w 590550"/>
                  <a:gd name="connsiteY3" fmla="*/ 107036 h 1088112"/>
                  <a:gd name="connsiteX4" fmla="*/ 247650 w 590550"/>
                  <a:gd name="connsiteY4" fmla="*/ 145136 h 1088112"/>
                  <a:gd name="connsiteX5" fmla="*/ 333376 w 590550"/>
                  <a:gd name="connsiteY5" fmla="*/ 102274 h 1088112"/>
                  <a:gd name="connsiteX6" fmla="*/ 375486 w 590550"/>
                  <a:gd name="connsiteY6" fmla="*/ 18052 h 1088112"/>
                  <a:gd name="connsiteX7" fmla="*/ 409576 w 590550"/>
                  <a:gd name="connsiteY7" fmla="*/ 30836 h 1088112"/>
                  <a:gd name="connsiteX8" fmla="*/ 452438 w 590550"/>
                  <a:gd name="connsiteY8" fmla="*/ 21312 h 1088112"/>
                  <a:gd name="connsiteX9" fmla="*/ 476250 w 590550"/>
                  <a:gd name="connsiteY9" fmla="*/ 59412 h 1088112"/>
                  <a:gd name="connsiteX10" fmla="*/ 487450 w 590550"/>
                  <a:gd name="connsiteY10" fmla="*/ 124574 h 1088112"/>
                  <a:gd name="connsiteX11" fmla="*/ 457200 w 590550"/>
                  <a:gd name="connsiteY11" fmla="*/ 126086 h 1088112"/>
                  <a:gd name="connsiteX12" fmla="*/ 390524 w 590550"/>
                  <a:gd name="connsiteY12" fmla="*/ 245148 h 1088112"/>
                  <a:gd name="connsiteX13" fmla="*/ 366712 w 590550"/>
                  <a:gd name="connsiteY13" fmla="*/ 364212 h 1088112"/>
                  <a:gd name="connsiteX14" fmla="*/ 347664 w 590550"/>
                  <a:gd name="connsiteY14" fmla="*/ 435648 h 1088112"/>
                  <a:gd name="connsiteX15" fmla="*/ 495300 w 590550"/>
                  <a:gd name="connsiteY15" fmla="*/ 597574 h 1088112"/>
                  <a:gd name="connsiteX16" fmla="*/ 538164 w 590550"/>
                  <a:gd name="connsiteY16" fmla="*/ 673774 h 1088112"/>
                  <a:gd name="connsiteX17" fmla="*/ 590550 w 590550"/>
                  <a:gd name="connsiteY17" fmla="*/ 702348 h 1088112"/>
                  <a:gd name="connsiteX18" fmla="*/ 585788 w 590550"/>
                  <a:gd name="connsiteY18" fmla="*/ 792836 h 1088112"/>
                  <a:gd name="connsiteX19" fmla="*/ 587864 w 590550"/>
                  <a:gd name="connsiteY19" fmla="*/ 793116 h 1088112"/>
                  <a:gd name="connsiteX20" fmla="*/ 571500 w 590550"/>
                  <a:gd name="connsiteY20" fmla="*/ 872212 h 1088112"/>
                  <a:gd name="connsiteX21" fmla="*/ 542924 w 590550"/>
                  <a:gd name="connsiteY21" fmla="*/ 891260 h 1088112"/>
                  <a:gd name="connsiteX22" fmla="*/ 523876 w 590550"/>
                  <a:gd name="connsiteY22" fmla="*/ 961112 h 1088112"/>
                  <a:gd name="connsiteX23" fmla="*/ 565150 w 590550"/>
                  <a:gd name="connsiteY23" fmla="*/ 996036 h 1088112"/>
                  <a:gd name="connsiteX24" fmla="*/ 463550 w 590550"/>
                  <a:gd name="connsiteY24" fmla="*/ 1088112 h 1088112"/>
                  <a:gd name="connsiteX25" fmla="*/ 311726 w 590550"/>
                  <a:gd name="connsiteY25" fmla="*/ 1032514 h 1088112"/>
                  <a:gd name="connsiteX26" fmla="*/ 304800 w 590550"/>
                  <a:gd name="connsiteY26" fmla="*/ 914756 h 1088112"/>
                  <a:gd name="connsiteX27" fmla="*/ 236220 w 590550"/>
                  <a:gd name="connsiteY27" fmla="*/ 861416 h 1088112"/>
                  <a:gd name="connsiteX28" fmla="*/ 259080 w 590550"/>
                  <a:gd name="connsiteY28" fmla="*/ 800456 h 1088112"/>
                  <a:gd name="connsiteX29" fmla="*/ 205740 w 590550"/>
                  <a:gd name="connsiteY29" fmla="*/ 754736 h 1088112"/>
                  <a:gd name="connsiteX30" fmla="*/ 175260 w 590550"/>
                  <a:gd name="connsiteY30" fmla="*/ 625196 h 1088112"/>
                  <a:gd name="connsiteX31" fmla="*/ 190500 w 590550"/>
                  <a:gd name="connsiteY31" fmla="*/ 564236 h 1088112"/>
                  <a:gd name="connsiteX32" fmla="*/ 198120 w 590550"/>
                  <a:gd name="connsiteY32" fmla="*/ 350876 h 1088112"/>
                  <a:gd name="connsiteX33" fmla="*/ 129540 w 590550"/>
                  <a:gd name="connsiteY33" fmla="*/ 312776 h 1088112"/>
                  <a:gd name="connsiteX34" fmla="*/ 38100 w 590550"/>
                  <a:gd name="connsiteY34" fmla="*/ 366116 h 1088112"/>
                  <a:gd name="connsiteX35" fmla="*/ 0 w 590550"/>
                  <a:gd name="connsiteY35" fmla="*/ 335636 h 1088112"/>
                  <a:gd name="connsiteX36" fmla="*/ 60960 w 590550"/>
                  <a:gd name="connsiteY36" fmla="*/ 91796 h 1088112"/>
                  <a:gd name="connsiteX37" fmla="*/ 114300 w 590550"/>
                  <a:gd name="connsiteY37" fmla="*/ 7976 h 1088112"/>
                  <a:gd name="connsiteX38" fmla="*/ 115896 w 590550"/>
                  <a:gd name="connsiteY38" fmla="*/ 0 h 108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0550" h="1088112">
                    <a:moveTo>
                      <a:pt x="115896" y="0"/>
                    </a:moveTo>
                    <a:lnTo>
                      <a:pt x="142876" y="30836"/>
                    </a:lnTo>
                    <a:lnTo>
                      <a:pt x="152400" y="78460"/>
                    </a:lnTo>
                    <a:lnTo>
                      <a:pt x="209550" y="107036"/>
                    </a:lnTo>
                    <a:lnTo>
                      <a:pt x="247650" y="145136"/>
                    </a:lnTo>
                    <a:lnTo>
                      <a:pt x="333376" y="102274"/>
                    </a:lnTo>
                    <a:lnTo>
                      <a:pt x="375486" y="18052"/>
                    </a:lnTo>
                    <a:lnTo>
                      <a:pt x="409576" y="30836"/>
                    </a:lnTo>
                    <a:lnTo>
                      <a:pt x="452438" y="21312"/>
                    </a:lnTo>
                    <a:lnTo>
                      <a:pt x="476250" y="59412"/>
                    </a:lnTo>
                    <a:lnTo>
                      <a:pt x="487450" y="124574"/>
                    </a:lnTo>
                    <a:lnTo>
                      <a:pt x="457200" y="126086"/>
                    </a:lnTo>
                    <a:lnTo>
                      <a:pt x="390524" y="245148"/>
                    </a:lnTo>
                    <a:lnTo>
                      <a:pt x="366712" y="364212"/>
                    </a:lnTo>
                    <a:lnTo>
                      <a:pt x="347664" y="435648"/>
                    </a:lnTo>
                    <a:lnTo>
                      <a:pt x="495300" y="597574"/>
                    </a:lnTo>
                    <a:lnTo>
                      <a:pt x="538164" y="673774"/>
                    </a:lnTo>
                    <a:lnTo>
                      <a:pt x="590550" y="702348"/>
                    </a:lnTo>
                    <a:lnTo>
                      <a:pt x="585788" y="792836"/>
                    </a:lnTo>
                    <a:lnTo>
                      <a:pt x="587864" y="793116"/>
                    </a:lnTo>
                    <a:lnTo>
                      <a:pt x="571500" y="872212"/>
                    </a:lnTo>
                    <a:lnTo>
                      <a:pt x="542924" y="891260"/>
                    </a:lnTo>
                    <a:lnTo>
                      <a:pt x="523876" y="961112"/>
                    </a:lnTo>
                    <a:lnTo>
                      <a:pt x="565150" y="996036"/>
                    </a:lnTo>
                    <a:lnTo>
                      <a:pt x="463550" y="1088112"/>
                    </a:lnTo>
                    <a:lnTo>
                      <a:pt x="311726" y="1032514"/>
                    </a:lnTo>
                    <a:lnTo>
                      <a:pt x="304800" y="914756"/>
                    </a:lnTo>
                    <a:lnTo>
                      <a:pt x="236220" y="861416"/>
                    </a:lnTo>
                    <a:lnTo>
                      <a:pt x="259080" y="800456"/>
                    </a:lnTo>
                    <a:lnTo>
                      <a:pt x="205740" y="754736"/>
                    </a:lnTo>
                    <a:lnTo>
                      <a:pt x="175260" y="625196"/>
                    </a:lnTo>
                    <a:lnTo>
                      <a:pt x="190500" y="564236"/>
                    </a:lnTo>
                    <a:lnTo>
                      <a:pt x="198120" y="350876"/>
                    </a:lnTo>
                    <a:lnTo>
                      <a:pt x="129540" y="312776"/>
                    </a:lnTo>
                    <a:lnTo>
                      <a:pt x="38100" y="366116"/>
                    </a:lnTo>
                    <a:lnTo>
                      <a:pt x="0" y="335636"/>
                    </a:lnTo>
                    <a:lnTo>
                      <a:pt x="60960" y="91796"/>
                    </a:lnTo>
                    <a:lnTo>
                      <a:pt x="114300" y="7976"/>
                    </a:lnTo>
                    <a:lnTo>
                      <a:pt x="1158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BE273730-47F3-40EF-A8E9-0D87808CA126}"/>
                  </a:ext>
                </a:extLst>
              </p:cNvPr>
              <p:cNvSpPr/>
              <p:nvPr/>
            </p:nvSpPr>
            <p:spPr>
              <a:xfrm>
                <a:off x="32082616" y="24285576"/>
                <a:ext cx="426208" cy="378048"/>
              </a:xfrm>
              <a:custGeom>
                <a:avLst/>
                <a:gdLst>
                  <a:gd name="connsiteX0" fmla="*/ 254760 w 426208"/>
                  <a:gd name="connsiteY0" fmla="*/ 0 h 378048"/>
                  <a:gd name="connsiteX1" fmla="*/ 305560 w 426208"/>
                  <a:gd name="connsiteY1" fmla="*/ 31748 h 378048"/>
                  <a:gd name="connsiteX2" fmla="*/ 362708 w 426208"/>
                  <a:gd name="connsiteY2" fmla="*/ 34924 h 378048"/>
                  <a:gd name="connsiteX3" fmla="*/ 426208 w 426208"/>
                  <a:gd name="connsiteY3" fmla="*/ 95248 h 378048"/>
                  <a:gd name="connsiteX4" fmla="*/ 305560 w 426208"/>
                  <a:gd name="connsiteY4" fmla="*/ 142874 h 378048"/>
                  <a:gd name="connsiteX5" fmla="*/ 276984 w 426208"/>
                  <a:gd name="connsiteY5" fmla="*/ 254000 h 378048"/>
                  <a:gd name="connsiteX6" fmla="*/ 216660 w 426208"/>
                  <a:gd name="connsiteY6" fmla="*/ 339724 h 378048"/>
                  <a:gd name="connsiteX7" fmla="*/ 124584 w 426208"/>
                  <a:gd name="connsiteY7" fmla="*/ 339724 h 378048"/>
                  <a:gd name="connsiteX8" fmla="*/ 81470 w 426208"/>
                  <a:gd name="connsiteY8" fmla="*/ 378048 h 378048"/>
                  <a:gd name="connsiteX9" fmla="*/ 83308 w 426208"/>
                  <a:gd name="connsiteY9" fmla="*/ 373188 h 378048"/>
                  <a:gd name="connsiteX10" fmla="*/ 0 w 426208"/>
                  <a:gd name="connsiteY10" fmla="*/ 332810 h 378048"/>
                  <a:gd name="connsiteX11" fmla="*/ 166534 w 426208"/>
                  <a:gd name="connsiteY11" fmla="*/ 3528 h 378048"/>
                  <a:gd name="connsiteX12" fmla="*/ 254760 w 426208"/>
                  <a:gd name="connsiteY12" fmla="*/ 0 h 37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6208" h="378048">
                    <a:moveTo>
                      <a:pt x="254760" y="0"/>
                    </a:moveTo>
                    <a:lnTo>
                      <a:pt x="305560" y="31748"/>
                    </a:lnTo>
                    <a:lnTo>
                      <a:pt x="362708" y="34924"/>
                    </a:lnTo>
                    <a:lnTo>
                      <a:pt x="426208" y="95248"/>
                    </a:lnTo>
                    <a:lnTo>
                      <a:pt x="305560" y="142874"/>
                    </a:lnTo>
                    <a:lnTo>
                      <a:pt x="276984" y="254000"/>
                    </a:lnTo>
                    <a:lnTo>
                      <a:pt x="216660" y="339724"/>
                    </a:lnTo>
                    <a:lnTo>
                      <a:pt x="124584" y="339724"/>
                    </a:lnTo>
                    <a:lnTo>
                      <a:pt x="81470" y="378048"/>
                    </a:lnTo>
                    <a:lnTo>
                      <a:pt x="83308" y="373188"/>
                    </a:lnTo>
                    <a:lnTo>
                      <a:pt x="0" y="332810"/>
                    </a:lnTo>
                    <a:lnTo>
                      <a:pt x="166534" y="3528"/>
                    </a:lnTo>
                    <a:lnTo>
                      <a:pt x="2547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650EF074-BFD5-4602-8714-073333837119}"/>
                  </a:ext>
                </a:extLst>
              </p:cNvPr>
              <p:cNvSpPr/>
              <p:nvPr/>
            </p:nvSpPr>
            <p:spPr>
              <a:xfrm>
                <a:off x="32577338" y="23393680"/>
                <a:ext cx="492044" cy="422930"/>
              </a:xfrm>
              <a:custGeom>
                <a:avLst/>
                <a:gdLst>
                  <a:gd name="connsiteX0" fmla="*/ 90726 w 492044"/>
                  <a:gd name="connsiteY0" fmla="*/ 0 h 422930"/>
                  <a:gd name="connsiteX1" fmla="*/ 264862 w 492044"/>
                  <a:gd name="connsiteY1" fmla="*/ 23532 h 422930"/>
                  <a:gd name="connsiteX2" fmla="*/ 298200 w 492044"/>
                  <a:gd name="connsiteY2" fmla="*/ 109258 h 422930"/>
                  <a:gd name="connsiteX3" fmla="*/ 369638 w 492044"/>
                  <a:gd name="connsiteY3" fmla="*/ 109258 h 422930"/>
                  <a:gd name="connsiteX4" fmla="*/ 388686 w 492044"/>
                  <a:gd name="connsiteY4" fmla="*/ 147358 h 422930"/>
                  <a:gd name="connsiteX5" fmla="*/ 464886 w 492044"/>
                  <a:gd name="connsiteY5" fmla="*/ 152120 h 422930"/>
                  <a:gd name="connsiteX6" fmla="*/ 492044 w 492044"/>
                  <a:gd name="connsiteY6" fmla="*/ 222726 h 422930"/>
                  <a:gd name="connsiteX7" fmla="*/ 440122 w 492044"/>
                  <a:gd name="connsiteY7" fmla="*/ 296900 h 422930"/>
                  <a:gd name="connsiteX8" fmla="*/ 379162 w 492044"/>
                  <a:gd name="connsiteY8" fmla="*/ 251180 h 422930"/>
                  <a:gd name="connsiteX9" fmla="*/ 287722 w 492044"/>
                  <a:gd name="connsiteY9" fmla="*/ 296900 h 422930"/>
                  <a:gd name="connsiteX10" fmla="*/ 287722 w 492044"/>
                  <a:gd name="connsiteY10" fmla="*/ 342620 h 422930"/>
                  <a:gd name="connsiteX11" fmla="*/ 192810 w 492044"/>
                  <a:gd name="connsiteY11" fmla="*/ 422930 h 422930"/>
                  <a:gd name="connsiteX12" fmla="*/ 109286 w 492044"/>
                  <a:gd name="connsiteY12" fmla="*/ 342620 h 422930"/>
                  <a:gd name="connsiteX13" fmla="*/ 0 w 492044"/>
                  <a:gd name="connsiteY13" fmla="*/ 264558 h 422930"/>
                  <a:gd name="connsiteX14" fmla="*/ 68012 w 492044"/>
                  <a:gd name="connsiteY14" fmla="*/ 202920 h 422930"/>
                  <a:gd name="connsiteX15" fmla="*/ 26738 w 492044"/>
                  <a:gd name="connsiteY15" fmla="*/ 167996 h 422930"/>
                  <a:gd name="connsiteX16" fmla="*/ 45786 w 492044"/>
                  <a:gd name="connsiteY16" fmla="*/ 98144 h 422930"/>
                  <a:gd name="connsiteX17" fmla="*/ 74362 w 492044"/>
                  <a:gd name="connsiteY17" fmla="*/ 79096 h 422930"/>
                  <a:gd name="connsiteX18" fmla="*/ 90726 w 492044"/>
                  <a:gd name="connsiteY18" fmla="*/ 0 h 42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2044" h="422930">
                    <a:moveTo>
                      <a:pt x="90726" y="0"/>
                    </a:moveTo>
                    <a:lnTo>
                      <a:pt x="264862" y="23532"/>
                    </a:lnTo>
                    <a:lnTo>
                      <a:pt x="298200" y="109258"/>
                    </a:lnTo>
                    <a:lnTo>
                      <a:pt x="369638" y="109258"/>
                    </a:lnTo>
                    <a:lnTo>
                      <a:pt x="388686" y="147358"/>
                    </a:lnTo>
                    <a:lnTo>
                      <a:pt x="464886" y="152120"/>
                    </a:lnTo>
                    <a:lnTo>
                      <a:pt x="492044" y="222726"/>
                    </a:lnTo>
                    <a:lnTo>
                      <a:pt x="440122" y="296900"/>
                    </a:lnTo>
                    <a:lnTo>
                      <a:pt x="379162" y="251180"/>
                    </a:lnTo>
                    <a:lnTo>
                      <a:pt x="287722" y="296900"/>
                    </a:lnTo>
                    <a:lnTo>
                      <a:pt x="287722" y="342620"/>
                    </a:lnTo>
                    <a:lnTo>
                      <a:pt x="192810" y="422930"/>
                    </a:lnTo>
                    <a:lnTo>
                      <a:pt x="109286" y="342620"/>
                    </a:lnTo>
                    <a:lnTo>
                      <a:pt x="0" y="264558"/>
                    </a:lnTo>
                    <a:lnTo>
                      <a:pt x="68012" y="202920"/>
                    </a:lnTo>
                    <a:lnTo>
                      <a:pt x="26738" y="167996"/>
                    </a:lnTo>
                    <a:lnTo>
                      <a:pt x="45786" y="98144"/>
                    </a:lnTo>
                    <a:lnTo>
                      <a:pt x="74362" y="79096"/>
                    </a:lnTo>
                    <a:lnTo>
                      <a:pt x="9072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E01D8D06-3DD7-46F3-A66E-EEED18C28CDA}"/>
                  </a:ext>
                </a:extLst>
              </p:cNvPr>
              <p:cNvSpPr/>
              <p:nvPr/>
            </p:nvSpPr>
            <p:spPr>
              <a:xfrm>
                <a:off x="32133862" y="24310214"/>
                <a:ext cx="525458" cy="599710"/>
              </a:xfrm>
              <a:custGeom>
                <a:avLst/>
                <a:gdLst>
                  <a:gd name="connsiteX0" fmla="*/ 513562 w 525458"/>
                  <a:gd name="connsiteY0" fmla="*/ 0 h 599710"/>
                  <a:gd name="connsiteX1" fmla="*/ 525458 w 525458"/>
                  <a:gd name="connsiteY1" fmla="*/ 35686 h 599710"/>
                  <a:gd name="connsiteX2" fmla="*/ 510218 w 525458"/>
                  <a:gd name="connsiteY2" fmla="*/ 134746 h 599710"/>
                  <a:gd name="connsiteX3" fmla="*/ 350198 w 525458"/>
                  <a:gd name="connsiteY3" fmla="*/ 210946 h 599710"/>
                  <a:gd name="connsiteX4" fmla="*/ 350198 w 525458"/>
                  <a:gd name="connsiteY4" fmla="*/ 264286 h 599710"/>
                  <a:gd name="connsiteX5" fmla="*/ 380678 w 525458"/>
                  <a:gd name="connsiteY5" fmla="*/ 332866 h 599710"/>
                  <a:gd name="connsiteX6" fmla="*/ 395918 w 525458"/>
                  <a:gd name="connsiteY6" fmla="*/ 424306 h 599710"/>
                  <a:gd name="connsiteX7" fmla="*/ 403538 w 525458"/>
                  <a:gd name="connsiteY7" fmla="*/ 485266 h 599710"/>
                  <a:gd name="connsiteX8" fmla="*/ 317704 w 525458"/>
                  <a:gd name="connsiteY8" fmla="*/ 599710 h 599710"/>
                  <a:gd name="connsiteX9" fmla="*/ 113026 w 525458"/>
                  <a:gd name="connsiteY9" fmla="*/ 535750 h 599710"/>
                  <a:gd name="connsiteX10" fmla="*/ 0 w 525458"/>
                  <a:gd name="connsiteY10" fmla="*/ 472172 h 599710"/>
                  <a:gd name="connsiteX11" fmla="*/ 36826 w 525458"/>
                  <a:gd name="connsiteY11" fmla="*/ 436678 h 599710"/>
                  <a:gd name="connsiteX12" fmla="*/ 13014 w 525458"/>
                  <a:gd name="connsiteY12" fmla="*/ 398910 h 599710"/>
                  <a:gd name="connsiteX13" fmla="*/ 30224 w 525458"/>
                  <a:gd name="connsiteY13" fmla="*/ 353410 h 599710"/>
                  <a:gd name="connsiteX14" fmla="*/ 73338 w 525458"/>
                  <a:gd name="connsiteY14" fmla="*/ 315086 h 599710"/>
                  <a:gd name="connsiteX15" fmla="*/ 165414 w 525458"/>
                  <a:gd name="connsiteY15" fmla="*/ 315086 h 599710"/>
                  <a:gd name="connsiteX16" fmla="*/ 225738 w 525458"/>
                  <a:gd name="connsiteY16" fmla="*/ 229362 h 599710"/>
                  <a:gd name="connsiteX17" fmla="*/ 254314 w 525458"/>
                  <a:gd name="connsiteY17" fmla="*/ 118236 h 599710"/>
                  <a:gd name="connsiteX18" fmla="*/ 374962 w 525458"/>
                  <a:gd name="connsiteY18" fmla="*/ 70610 h 599710"/>
                  <a:gd name="connsiteX19" fmla="*/ 425762 w 525458"/>
                  <a:gd name="connsiteY19" fmla="*/ 73786 h 599710"/>
                  <a:gd name="connsiteX20" fmla="*/ 454338 w 525458"/>
                  <a:gd name="connsiteY20" fmla="*/ 13462 h 599710"/>
                  <a:gd name="connsiteX21" fmla="*/ 513562 w 525458"/>
                  <a:gd name="connsiteY21" fmla="*/ 0 h 59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5458" h="599710">
                    <a:moveTo>
                      <a:pt x="513562" y="0"/>
                    </a:moveTo>
                    <a:lnTo>
                      <a:pt x="525458" y="35686"/>
                    </a:lnTo>
                    <a:lnTo>
                      <a:pt x="510218" y="134746"/>
                    </a:lnTo>
                    <a:lnTo>
                      <a:pt x="350198" y="210946"/>
                    </a:lnTo>
                    <a:lnTo>
                      <a:pt x="350198" y="264286"/>
                    </a:lnTo>
                    <a:lnTo>
                      <a:pt x="380678" y="332866"/>
                    </a:lnTo>
                    <a:lnTo>
                      <a:pt x="395918" y="424306"/>
                    </a:lnTo>
                    <a:lnTo>
                      <a:pt x="403538" y="485266"/>
                    </a:lnTo>
                    <a:lnTo>
                      <a:pt x="317704" y="599710"/>
                    </a:lnTo>
                    <a:lnTo>
                      <a:pt x="113026" y="535750"/>
                    </a:lnTo>
                    <a:lnTo>
                      <a:pt x="0" y="472172"/>
                    </a:lnTo>
                    <a:lnTo>
                      <a:pt x="36826" y="436678"/>
                    </a:lnTo>
                    <a:lnTo>
                      <a:pt x="13014" y="398910"/>
                    </a:lnTo>
                    <a:lnTo>
                      <a:pt x="30224" y="353410"/>
                    </a:lnTo>
                    <a:lnTo>
                      <a:pt x="73338" y="315086"/>
                    </a:lnTo>
                    <a:lnTo>
                      <a:pt x="165414" y="315086"/>
                    </a:lnTo>
                    <a:lnTo>
                      <a:pt x="225738" y="229362"/>
                    </a:lnTo>
                    <a:lnTo>
                      <a:pt x="254314" y="118236"/>
                    </a:lnTo>
                    <a:lnTo>
                      <a:pt x="374962" y="70610"/>
                    </a:lnTo>
                    <a:lnTo>
                      <a:pt x="425762" y="73786"/>
                    </a:lnTo>
                    <a:lnTo>
                      <a:pt x="454338" y="13462"/>
                    </a:lnTo>
                    <a:lnTo>
                      <a:pt x="5135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A051FA3F-F9C3-4442-A205-E9F702DFC03C}"/>
                  </a:ext>
                </a:extLst>
              </p:cNvPr>
              <p:cNvSpPr/>
              <p:nvPr/>
            </p:nvSpPr>
            <p:spPr>
              <a:xfrm>
                <a:off x="32324040" y="23633078"/>
                <a:ext cx="446108" cy="381910"/>
              </a:xfrm>
              <a:custGeom>
                <a:avLst/>
                <a:gdLst>
                  <a:gd name="connsiteX0" fmla="*/ 67886 w 446108"/>
                  <a:gd name="connsiteY0" fmla="*/ 0 h 381910"/>
                  <a:gd name="connsiteX1" fmla="*/ 219710 w 446108"/>
                  <a:gd name="connsiteY1" fmla="*/ 55598 h 381910"/>
                  <a:gd name="connsiteX2" fmla="*/ 253298 w 446108"/>
                  <a:gd name="connsiteY2" fmla="*/ 25160 h 381910"/>
                  <a:gd name="connsiteX3" fmla="*/ 362584 w 446108"/>
                  <a:gd name="connsiteY3" fmla="*/ 103222 h 381910"/>
                  <a:gd name="connsiteX4" fmla="*/ 446108 w 446108"/>
                  <a:gd name="connsiteY4" fmla="*/ 183532 h 381910"/>
                  <a:gd name="connsiteX5" fmla="*/ 441960 w 446108"/>
                  <a:gd name="connsiteY5" fmla="*/ 187042 h 381910"/>
                  <a:gd name="connsiteX6" fmla="*/ 426720 w 446108"/>
                  <a:gd name="connsiteY6" fmla="*/ 308962 h 381910"/>
                  <a:gd name="connsiteX7" fmla="*/ 369404 w 446108"/>
                  <a:gd name="connsiteY7" fmla="*/ 381910 h 381910"/>
                  <a:gd name="connsiteX8" fmla="*/ 318136 w 446108"/>
                  <a:gd name="connsiteY8" fmla="*/ 322298 h 381910"/>
                  <a:gd name="connsiteX9" fmla="*/ 264160 w 446108"/>
                  <a:gd name="connsiteY9" fmla="*/ 341346 h 381910"/>
                  <a:gd name="connsiteX10" fmla="*/ 257810 w 446108"/>
                  <a:gd name="connsiteY10" fmla="*/ 287372 h 381910"/>
                  <a:gd name="connsiteX11" fmla="*/ 200660 w 446108"/>
                  <a:gd name="connsiteY11" fmla="*/ 287372 h 381910"/>
                  <a:gd name="connsiteX12" fmla="*/ 168910 w 446108"/>
                  <a:gd name="connsiteY12" fmla="*/ 290546 h 381910"/>
                  <a:gd name="connsiteX13" fmla="*/ 99060 w 446108"/>
                  <a:gd name="connsiteY13" fmla="*/ 350872 h 381910"/>
                  <a:gd name="connsiteX14" fmla="*/ 25948 w 446108"/>
                  <a:gd name="connsiteY14" fmla="*/ 336946 h 381910"/>
                  <a:gd name="connsiteX15" fmla="*/ 60960 w 446108"/>
                  <a:gd name="connsiteY15" fmla="*/ 202282 h 381910"/>
                  <a:gd name="connsiteX16" fmla="*/ 60960 w 446108"/>
                  <a:gd name="connsiteY16" fmla="*/ 171802 h 381910"/>
                  <a:gd name="connsiteX17" fmla="*/ 22860 w 446108"/>
                  <a:gd name="connsiteY17" fmla="*/ 148942 h 381910"/>
                  <a:gd name="connsiteX18" fmla="*/ 0 w 446108"/>
                  <a:gd name="connsiteY18" fmla="*/ 103222 h 381910"/>
                  <a:gd name="connsiteX19" fmla="*/ 68580 w 446108"/>
                  <a:gd name="connsiteY19" fmla="*/ 11782 h 381910"/>
                  <a:gd name="connsiteX20" fmla="*/ 67886 w 446108"/>
                  <a:gd name="connsiteY20" fmla="*/ 0 h 38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46108" h="381910">
                    <a:moveTo>
                      <a:pt x="67886" y="0"/>
                    </a:moveTo>
                    <a:lnTo>
                      <a:pt x="219710" y="55598"/>
                    </a:lnTo>
                    <a:lnTo>
                      <a:pt x="253298" y="25160"/>
                    </a:lnTo>
                    <a:lnTo>
                      <a:pt x="362584" y="103222"/>
                    </a:lnTo>
                    <a:lnTo>
                      <a:pt x="446108" y="183532"/>
                    </a:lnTo>
                    <a:lnTo>
                      <a:pt x="441960" y="187042"/>
                    </a:lnTo>
                    <a:lnTo>
                      <a:pt x="426720" y="308962"/>
                    </a:lnTo>
                    <a:lnTo>
                      <a:pt x="369404" y="381910"/>
                    </a:lnTo>
                    <a:lnTo>
                      <a:pt x="318136" y="322298"/>
                    </a:lnTo>
                    <a:lnTo>
                      <a:pt x="264160" y="341346"/>
                    </a:lnTo>
                    <a:lnTo>
                      <a:pt x="257810" y="287372"/>
                    </a:lnTo>
                    <a:lnTo>
                      <a:pt x="200660" y="287372"/>
                    </a:lnTo>
                    <a:lnTo>
                      <a:pt x="168910" y="290546"/>
                    </a:lnTo>
                    <a:lnTo>
                      <a:pt x="99060" y="350872"/>
                    </a:lnTo>
                    <a:lnTo>
                      <a:pt x="25948" y="336946"/>
                    </a:lnTo>
                    <a:lnTo>
                      <a:pt x="60960" y="202282"/>
                    </a:lnTo>
                    <a:lnTo>
                      <a:pt x="60960" y="171802"/>
                    </a:lnTo>
                    <a:lnTo>
                      <a:pt x="22860" y="148942"/>
                    </a:lnTo>
                    <a:lnTo>
                      <a:pt x="0" y="103222"/>
                    </a:lnTo>
                    <a:lnTo>
                      <a:pt x="68580" y="11782"/>
                    </a:lnTo>
                    <a:lnTo>
                      <a:pt x="6788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961EA780-80B6-457A-95AF-CA624F4BBA1F}"/>
                  </a:ext>
                </a:extLst>
              </p:cNvPr>
              <p:cNvSpPr/>
              <p:nvPr/>
            </p:nvSpPr>
            <p:spPr>
              <a:xfrm>
                <a:off x="32249150" y="23920450"/>
                <a:ext cx="444294" cy="463550"/>
              </a:xfrm>
              <a:custGeom>
                <a:avLst/>
                <a:gdLst>
                  <a:gd name="connsiteX0" fmla="*/ 275550 w 444294"/>
                  <a:gd name="connsiteY0" fmla="*/ 0 h 463550"/>
                  <a:gd name="connsiteX1" fmla="*/ 332700 w 444294"/>
                  <a:gd name="connsiteY1" fmla="*/ 0 h 463550"/>
                  <a:gd name="connsiteX2" fmla="*/ 339050 w 444294"/>
                  <a:gd name="connsiteY2" fmla="*/ 53974 h 463550"/>
                  <a:gd name="connsiteX3" fmla="*/ 393026 w 444294"/>
                  <a:gd name="connsiteY3" fmla="*/ 34926 h 463550"/>
                  <a:gd name="connsiteX4" fmla="*/ 444294 w 444294"/>
                  <a:gd name="connsiteY4" fmla="*/ 94538 h 463550"/>
                  <a:gd name="connsiteX5" fmla="*/ 417790 w 444294"/>
                  <a:gd name="connsiteY5" fmla="*/ 128270 h 463550"/>
                  <a:gd name="connsiteX6" fmla="*/ 387310 w 444294"/>
                  <a:gd name="connsiteY6" fmla="*/ 356870 h 463550"/>
                  <a:gd name="connsiteX7" fmla="*/ 398274 w 444294"/>
                  <a:gd name="connsiteY7" fmla="*/ 389764 h 463550"/>
                  <a:gd name="connsiteX8" fmla="*/ 339050 w 444294"/>
                  <a:gd name="connsiteY8" fmla="*/ 403226 h 463550"/>
                  <a:gd name="connsiteX9" fmla="*/ 310474 w 444294"/>
                  <a:gd name="connsiteY9" fmla="*/ 463550 h 463550"/>
                  <a:gd name="connsiteX10" fmla="*/ 259674 w 444294"/>
                  <a:gd name="connsiteY10" fmla="*/ 460374 h 463550"/>
                  <a:gd name="connsiteX11" fmla="*/ 196174 w 444294"/>
                  <a:gd name="connsiteY11" fmla="*/ 400050 h 463550"/>
                  <a:gd name="connsiteX12" fmla="*/ 139026 w 444294"/>
                  <a:gd name="connsiteY12" fmla="*/ 396874 h 463550"/>
                  <a:gd name="connsiteX13" fmla="*/ 88226 w 444294"/>
                  <a:gd name="connsiteY13" fmla="*/ 365126 h 463550"/>
                  <a:gd name="connsiteX14" fmla="*/ 0 w 444294"/>
                  <a:gd name="connsiteY14" fmla="*/ 368654 h 463550"/>
                  <a:gd name="connsiteX15" fmla="*/ 36790 w 444294"/>
                  <a:gd name="connsiteY15" fmla="*/ 295910 h 463550"/>
                  <a:gd name="connsiteX16" fmla="*/ 100838 w 444294"/>
                  <a:gd name="connsiteY16" fmla="*/ 49574 h 463550"/>
                  <a:gd name="connsiteX17" fmla="*/ 173950 w 444294"/>
                  <a:gd name="connsiteY17" fmla="*/ 63500 h 463550"/>
                  <a:gd name="connsiteX18" fmla="*/ 243800 w 444294"/>
                  <a:gd name="connsiteY18" fmla="*/ 3174 h 463550"/>
                  <a:gd name="connsiteX19" fmla="*/ 275550 w 444294"/>
                  <a:gd name="connsiteY19" fmla="*/ 0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44294" h="463550">
                    <a:moveTo>
                      <a:pt x="275550" y="0"/>
                    </a:moveTo>
                    <a:lnTo>
                      <a:pt x="332700" y="0"/>
                    </a:lnTo>
                    <a:lnTo>
                      <a:pt x="339050" y="53974"/>
                    </a:lnTo>
                    <a:lnTo>
                      <a:pt x="393026" y="34926"/>
                    </a:lnTo>
                    <a:lnTo>
                      <a:pt x="444294" y="94538"/>
                    </a:lnTo>
                    <a:lnTo>
                      <a:pt x="417790" y="128270"/>
                    </a:lnTo>
                    <a:lnTo>
                      <a:pt x="387310" y="356870"/>
                    </a:lnTo>
                    <a:lnTo>
                      <a:pt x="398274" y="389764"/>
                    </a:lnTo>
                    <a:lnTo>
                      <a:pt x="339050" y="403226"/>
                    </a:lnTo>
                    <a:lnTo>
                      <a:pt x="310474" y="463550"/>
                    </a:lnTo>
                    <a:lnTo>
                      <a:pt x="259674" y="460374"/>
                    </a:lnTo>
                    <a:lnTo>
                      <a:pt x="196174" y="400050"/>
                    </a:lnTo>
                    <a:lnTo>
                      <a:pt x="139026" y="396874"/>
                    </a:lnTo>
                    <a:lnTo>
                      <a:pt x="88226" y="365126"/>
                    </a:lnTo>
                    <a:lnTo>
                      <a:pt x="0" y="368654"/>
                    </a:lnTo>
                    <a:lnTo>
                      <a:pt x="36790" y="295910"/>
                    </a:lnTo>
                    <a:lnTo>
                      <a:pt x="100838" y="49574"/>
                    </a:lnTo>
                    <a:lnTo>
                      <a:pt x="173950" y="63500"/>
                    </a:lnTo>
                    <a:lnTo>
                      <a:pt x="243800" y="3174"/>
                    </a:lnTo>
                    <a:lnTo>
                      <a:pt x="2755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C7E591E5-3C68-4559-9775-1223326C2F2F}"/>
                  </a:ext>
                </a:extLst>
              </p:cNvPr>
              <p:cNvSpPr/>
              <p:nvPr/>
            </p:nvSpPr>
            <p:spPr>
              <a:xfrm>
                <a:off x="32427864" y="22721888"/>
                <a:ext cx="841056" cy="894518"/>
              </a:xfrm>
              <a:custGeom>
                <a:avLst/>
                <a:gdLst>
                  <a:gd name="connsiteX0" fmla="*/ 795336 w 841056"/>
                  <a:gd name="connsiteY0" fmla="*/ 133350 h 894518"/>
                  <a:gd name="connsiteX1" fmla="*/ 828674 w 841056"/>
                  <a:gd name="connsiteY1" fmla="*/ 176212 h 894518"/>
                  <a:gd name="connsiteX2" fmla="*/ 814386 w 841056"/>
                  <a:gd name="connsiteY2" fmla="*/ 238124 h 894518"/>
                  <a:gd name="connsiteX3" fmla="*/ 814386 w 841056"/>
                  <a:gd name="connsiteY3" fmla="*/ 285750 h 894518"/>
                  <a:gd name="connsiteX4" fmla="*/ 709612 w 841056"/>
                  <a:gd name="connsiteY4" fmla="*/ 328612 h 894518"/>
                  <a:gd name="connsiteX5" fmla="*/ 628648 w 841056"/>
                  <a:gd name="connsiteY5" fmla="*/ 319088 h 894518"/>
                  <a:gd name="connsiteX6" fmla="*/ 566736 w 841056"/>
                  <a:gd name="connsiteY6" fmla="*/ 366712 h 894518"/>
                  <a:gd name="connsiteX7" fmla="*/ 523874 w 841056"/>
                  <a:gd name="connsiteY7" fmla="*/ 366712 h 894518"/>
                  <a:gd name="connsiteX8" fmla="*/ 452436 w 841056"/>
                  <a:gd name="connsiteY8" fmla="*/ 257176 h 894518"/>
                  <a:gd name="connsiteX9" fmla="*/ 528636 w 841056"/>
                  <a:gd name="connsiteY9" fmla="*/ 233362 h 894518"/>
                  <a:gd name="connsiteX10" fmla="*/ 571500 w 841056"/>
                  <a:gd name="connsiteY10" fmla="*/ 204788 h 894518"/>
                  <a:gd name="connsiteX11" fmla="*/ 628648 w 841056"/>
                  <a:gd name="connsiteY11" fmla="*/ 176212 h 894518"/>
                  <a:gd name="connsiteX12" fmla="*/ 681036 w 841056"/>
                  <a:gd name="connsiteY12" fmla="*/ 233362 h 894518"/>
                  <a:gd name="connsiteX13" fmla="*/ 742948 w 841056"/>
                  <a:gd name="connsiteY13" fmla="*/ 233362 h 894518"/>
                  <a:gd name="connsiteX14" fmla="*/ 204786 w 841056"/>
                  <a:gd name="connsiteY14" fmla="*/ 0 h 894518"/>
                  <a:gd name="connsiteX15" fmla="*/ 238124 w 841056"/>
                  <a:gd name="connsiteY15" fmla="*/ 90488 h 894518"/>
                  <a:gd name="connsiteX16" fmla="*/ 333374 w 841056"/>
                  <a:gd name="connsiteY16" fmla="*/ 76200 h 894518"/>
                  <a:gd name="connsiteX17" fmla="*/ 368672 w 841056"/>
                  <a:gd name="connsiteY17" fmla="*/ 108782 h 894518"/>
                  <a:gd name="connsiteX18" fmla="*/ 330516 w 841056"/>
                  <a:gd name="connsiteY18" fmla="*/ 191452 h 894518"/>
                  <a:gd name="connsiteX19" fmla="*/ 376236 w 841056"/>
                  <a:gd name="connsiteY19" fmla="*/ 244792 h 894518"/>
                  <a:gd name="connsiteX20" fmla="*/ 330516 w 841056"/>
                  <a:gd name="connsiteY20" fmla="*/ 336232 h 894518"/>
                  <a:gd name="connsiteX21" fmla="*/ 277176 w 841056"/>
                  <a:gd name="connsiteY21" fmla="*/ 328612 h 894518"/>
                  <a:gd name="connsiteX22" fmla="*/ 269556 w 841056"/>
                  <a:gd name="connsiteY22" fmla="*/ 450532 h 894518"/>
                  <a:gd name="connsiteX23" fmla="*/ 261936 w 841056"/>
                  <a:gd name="connsiteY23" fmla="*/ 488632 h 894518"/>
                  <a:gd name="connsiteX24" fmla="*/ 406716 w 841056"/>
                  <a:gd name="connsiteY24" fmla="*/ 511492 h 894518"/>
                  <a:gd name="connsiteX25" fmla="*/ 429576 w 841056"/>
                  <a:gd name="connsiteY25" fmla="*/ 450532 h 894518"/>
                  <a:gd name="connsiteX26" fmla="*/ 513396 w 841056"/>
                  <a:gd name="connsiteY26" fmla="*/ 450532 h 894518"/>
                  <a:gd name="connsiteX27" fmla="*/ 513396 w 841056"/>
                  <a:gd name="connsiteY27" fmla="*/ 503872 h 894518"/>
                  <a:gd name="connsiteX28" fmla="*/ 559116 w 841056"/>
                  <a:gd name="connsiteY28" fmla="*/ 511492 h 894518"/>
                  <a:gd name="connsiteX29" fmla="*/ 566736 w 841056"/>
                  <a:gd name="connsiteY29" fmla="*/ 557212 h 894518"/>
                  <a:gd name="connsiteX30" fmla="*/ 635316 w 841056"/>
                  <a:gd name="connsiteY30" fmla="*/ 580072 h 894518"/>
                  <a:gd name="connsiteX31" fmla="*/ 673416 w 841056"/>
                  <a:gd name="connsiteY31" fmla="*/ 526732 h 894518"/>
                  <a:gd name="connsiteX32" fmla="*/ 764856 w 841056"/>
                  <a:gd name="connsiteY32" fmla="*/ 389572 h 894518"/>
                  <a:gd name="connsiteX33" fmla="*/ 841056 w 841056"/>
                  <a:gd name="connsiteY33" fmla="*/ 381952 h 894518"/>
                  <a:gd name="connsiteX34" fmla="*/ 826040 w 841056"/>
                  <a:gd name="connsiteY34" fmla="*/ 892492 h 894518"/>
                  <a:gd name="connsiteX35" fmla="*/ 642936 w 841056"/>
                  <a:gd name="connsiteY35" fmla="*/ 892492 h 894518"/>
                  <a:gd name="connsiteX36" fmla="*/ 641518 w 841056"/>
                  <a:gd name="connsiteY36" fmla="*/ 894518 h 894518"/>
                  <a:gd name="connsiteX37" fmla="*/ 614360 w 841056"/>
                  <a:gd name="connsiteY37" fmla="*/ 823912 h 894518"/>
                  <a:gd name="connsiteX38" fmla="*/ 538160 w 841056"/>
                  <a:gd name="connsiteY38" fmla="*/ 819150 h 894518"/>
                  <a:gd name="connsiteX39" fmla="*/ 519112 w 841056"/>
                  <a:gd name="connsiteY39" fmla="*/ 781050 h 894518"/>
                  <a:gd name="connsiteX40" fmla="*/ 447674 w 841056"/>
                  <a:gd name="connsiteY40" fmla="*/ 781050 h 894518"/>
                  <a:gd name="connsiteX41" fmla="*/ 414336 w 841056"/>
                  <a:gd name="connsiteY41" fmla="*/ 695324 h 894518"/>
                  <a:gd name="connsiteX42" fmla="*/ 238124 w 841056"/>
                  <a:gd name="connsiteY42" fmla="*/ 671512 h 894518"/>
                  <a:gd name="connsiteX43" fmla="*/ 242886 w 841056"/>
                  <a:gd name="connsiteY43" fmla="*/ 581024 h 894518"/>
                  <a:gd name="connsiteX44" fmla="*/ 190500 w 841056"/>
                  <a:gd name="connsiteY44" fmla="*/ 552450 h 894518"/>
                  <a:gd name="connsiteX45" fmla="*/ 147636 w 841056"/>
                  <a:gd name="connsiteY45" fmla="*/ 476250 h 894518"/>
                  <a:gd name="connsiteX46" fmla="*/ 0 w 841056"/>
                  <a:gd name="connsiteY46" fmla="*/ 314324 h 894518"/>
                  <a:gd name="connsiteX47" fmla="*/ 19048 w 841056"/>
                  <a:gd name="connsiteY47" fmla="*/ 242888 h 894518"/>
                  <a:gd name="connsiteX48" fmla="*/ 42860 w 841056"/>
                  <a:gd name="connsiteY48" fmla="*/ 123824 h 894518"/>
                  <a:gd name="connsiteX49" fmla="*/ 109536 w 841056"/>
                  <a:gd name="connsiteY49" fmla="*/ 4762 h 894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41056" h="894518">
                    <a:moveTo>
                      <a:pt x="795336" y="133350"/>
                    </a:moveTo>
                    <a:lnTo>
                      <a:pt x="828674" y="176212"/>
                    </a:lnTo>
                    <a:lnTo>
                      <a:pt x="814386" y="238124"/>
                    </a:lnTo>
                    <a:lnTo>
                      <a:pt x="814386" y="285750"/>
                    </a:lnTo>
                    <a:lnTo>
                      <a:pt x="709612" y="328612"/>
                    </a:lnTo>
                    <a:lnTo>
                      <a:pt x="628648" y="319088"/>
                    </a:lnTo>
                    <a:lnTo>
                      <a:pt x="566736" y="366712"/>
                    </a:lnTo>
                    <a:lnTo>
                      <a:pt x="523874" y="366712"/>
                    </a:lnTo>
                    <a:lnTo>
                      <a:pt x="452436" y="257176"/>
                    </a:lnTo>
                    <a:lnTo>
                      <a:pt x="528636" y="233362"/>
                    </a:lnTo>
                    <a:lnTo>
                      <a:pt x="571500" y="204788"/>
                    </a:lnTo>
                    <a:lnTo>
                      <a:pt x="628648" y="176212"/>
                    </a:lnTo>
                    <a:lnTo>
                      <a:pt x="681036" y="233362"/>
                    </a:lnTo>
                    <a:lnTo>
                      <a:pt x="742948" y="233362"/>
                    </a:lnTo>
                    <a:close/>
                    <a:moveTo>
                      <a:pt x="204786" y="0"/>
                    </a:moveTo>
                    <a:lnTo>
                      <a:pt x="238124" y="90488"/>
                    </a:lnTo>
                    <a:lnTo>
                      <a:pt x="333374" y="76200"/>
                    </a:lnTo>
                    <a:lnTo>
                      <a:pt x="368672" y="108782"/>
                    </a:lnTo>
                    <a:lnTo>
                      <a:pt x="330516" y="191452"/>
                    </a:lnTo>
                    <a:lnTo>
                      <a:pt x="376236" y="244792"/>
                    </a:lnTo>
                    <a:lnTo>
                      <a:pt x="330516" y="336232"/>
                    </a:lnTo>
                    <a:lnTo>
                      <a:pt x="277176" y="328612"/>
                    </a:lnTo>
                    <a:lnTo>
                      <a:pt x="269556" y="450532"/>
                    </a:lnTo>
                    <a:lnTo>
                      <a:pt x="261936" y="488632"/>
                    </a:lnTo>
                    <a:lnTo>
                      <a:pt x="406716" y="511492"/>
                    </a:lnTo>
                    <a:lnTo>
                      <a:pt x="429576" y="450532"/>
                    </a:lnTo>
                    <a:lnTo>
                      <a:pt x="513396" y="450532"/>
                    </a:lnTo>
                    <a:lnTo>
                      <a:pt x="513396" y="503872"/>
                    </a:lnTo>
                    <a:lnTo>
                      <a:pt x="559116" y="511492"/>
                    </a:lnTo>
                    <a:lnTo>
                      <a:pt x="566736" y="557212"/>
                    </a:lnTo>
                    <a:lnTo>
                      <a:pt x="635316" y="580072"/>
                    </a:lnTo>
                    <a:lnTo>
                      <a:pt x="673416" y="526732"/>
                    </a:lnTo>
                    <a:lnTo>
                      <a:pt x="764856" y="389572"/>
                    </a:lnTo>
                    <a:lnTo>
                      <a:pt x="841056" y="381952"/>
                    </a:lnTo>
                    <a:lnTo>
                      <a:pt x="826040" y="892492"/>
                    </a:lnTo>
                    <a:lnTo>
                      <a:pt x="642936" y="892492"/>
                    </a:lnTo>
                    <a:lnTo>
                      <a:pt x="641518" y="894518"/>
                    </a:lnTo>
                    <a:lnTo>
                      <a:pt x="614360" y="823912"/>
                    </a:lnTo>
                    <a:lnTo>
                      <a:pt x="538160" y="819150"/>
                    </a:lnTo>
                    <a:lnTo>
                      <a:pt x="519112" y="781050"/>
                    </a:lnTo>
                    <a:lnTo>
                      <a:pt x="447674" y="781050"/>
                    </a:lnTo>
                    <a:lnTo>
                      <a:pt x="414336" y="695324"/>
                    </a:lnTo>
                    <a:lnTo>
                      <a:pt x="238124" y="671512"/>
                    </a:lnTo>
                    <a:lnTo>
                      <a:pt x="242886" y="581024"/>
                    </a:lnTo>
                    <a:lnTo>
                      <a:pt x="190500" y="552450"/>
                    </a:lnTo>
                    <a:lnTo>
                      <a:pt x="147636" y="476250"/>
                    </a:lnTo>
                    <a:lnTo>
                      <a:pt x="0" y="314324"/>
                    </a:lnTo>
                    <a:lnTo>
                      <a:pt x="19048" y="242888"/>
                    </a:lnTo>
                    <a:lnTo>
                      <a:pt x="42860" y="123824"/>
                    </a:lnTo>
                    <a:lnTo>
                      <a:pt x="109536" y="47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9F26B2B2-0400-4FB3-A744-CD9ADC85D12B}"/>
                </a:ext>
              </a:extLst>
            </p:cNvPr>
            <p:cNvSpPr/>
            <p:nvPr/>
          </p:nvSpPr>
          <p:spPr>
            <a:xfrm>
              <a:off x="30813374" y="21419820"/>
              <a:ext cx="3390900" cy="5608320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正方形/長方形 788">
              <a:extLst>
                <a:ext uri="{FF2B5EF4-FFF2-40B4-BE49-F238E27FC236}">
                  <a16:creationId xmlns:a16="http://schemas.microsoft.com/office/drawing/2014/main" id="{81D6A743-AE9E-4321-A342-A1BC6DF7C4F3}"/>
                </a:ext>
              </a:extLst>
            </p:cNvPr>
            <p:cNvSpPr/>
            <p:nvPr/>
          </p:nvSpPr>
          <p:spPr>
            <a:xfrm>
              <a:off x="31362690" y="2412337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　川</a:t>
              </a:r>
            </a:p>
          </p:txBody>
        </p:sp>
      </p:grpSp>
      <p:sp>
        <p:nvSpPr>
          <p:cNvPr id="809" name="フリーフォーム: 図形 808">
            <a:extLst>
              <a:ext uri="{FF2B5EF4-FFF2-40B4-BE49-F238E27FC236}">
                <a16:creationId xmlns:a16="http://schemas.microsoft.com/office/drawing/2014/main" id="{5A29D4A8-DB72-47CE-B0AF-95E8C22C7885}"/>
              </a:ext>
            </a:extLst>
          </p:cNvPr>
          <p:cNvSpPr/>
          <p:nvPr/>
        </p:nvSpPr>
        <p:spPr>
          <a:xfrm>
            <a:off x="13760338" y="4196350"/>
            <a:ext cx="1251436" cy="3304868"/>
          </a:xfrm>
          <a:custGeom>
            <a:avLst/>
            <a:gdLst>
              <a:gd name="connsiteX0" fmla="*/ 152240 w 1251436"/>
              <a:gd name="connsiteY0" fmla="*/ 0 h 3304868"/>
              <a:gd name="connsiteX1" fmla="*/ 1251436 w 1251436"/>
              <a:gd name="connsiteY1" fmla="*/ 0 h 3304868"/>
              <a:gd name="connsiteX2" fmla="*/ 1251436 w 1251436"/>
              <a:gd name="connsiteY2" fmla="*/ 3279656 h 3304868"/>
              <a:gd name="connsiteX3" fmla="*/ 1249680 w 1251436"/>
              <a:gd name="connsiteY3" fmla="*/ 3274388 h 3304868"/>
              <a:gd name="connsiteX4" fmla="*/ 1165860 w 1251436"/>
              <a:gd name="connsiteY4" fmla="*/ 3205808 h 3304868"/>
              <a:gd name="connsiteX5" fmla="*/ 1127760 w 1251436"/>
              <a:gd name="connsiteY5" fmla="*/ 3266768 h 3304868"/>
              <a:gd name="connsiteX6" fmla="*/ 1021080 w 1251436"/>
              <a:gd name="connsiteY6" fmla="*/ 3282008 h 3304868"/>
              <a:gd name="connsiteX7" fmla="*/ 922020 w 1251436"/>
              <a:gd name="connsiteY7" fmla="*/ 3243908 h 3304868"/>
              <a:gd name="connsiteX8" fmla="*/ 800100 w 1251436"/>
              <a:gd name="connsiteY8" fmla="*/ 3304868 h 3304868"/>
              <a:gd name="connsiteX9" fmla="*/ 716280 w 1251436"/>
              <a:gd name="connsiteY9" fmla="*/ 3205808 h 3304868"/>
              <a:gd name="connsiteX10" fmla="*/ 579120 w 1251436"/>
              <a:gd name="connsiteY10" fmla="*/ 3228668 h 3304868"/>
              <a:gd name="connsiteX11" fmla="*/ 487680 w 1251436"/>
              <a:gd name="connsiteY11" fmla="*/ 3121988 h 3304868"/>
              <a:gd name="connsiteX12" fmla="*/ 441960 w 1251436"/>
              <a:gd name="connsiteY12" fmla="*/ 3129608 h 3304868"/>
              <a:gd name="connsiteX13" fmla="*/ 335280 w 1251436"/>
              <a:gd name="connsiteY13" fmla="*/ 3061028 h 3304868"/>
              <a:gd name="connsiteX14" fmla="*/ 259080 w 1251436"/>
              <a:gd name="connsiteY14" fmla="*/ 2946728 h 3304868"/>
              <a:gd name="connsiteX15" fmla="*/ 243840 w 1251436"/>
              <a:gd name="connsiteY15" fmla="*/ 2870528 h 3304868"/>
              <a:gd name="connsiteX16" fmla="*/ 243840 w 1251436"/>
              <a:gd name="connsiteY16" fmla="*/ 2817188 h 3304868"/>
              <a:gd name="connsiteX17" fmla="*/ 297180 w 1251436"/>
              <a:gd name="connsiteY17" fmla="*/ 2695268 h 3304868"/>
              <a:gd name="connsiteX18" fmla="*/ 289560 w 1251436"/>
              <a:gd name="connsiteY18" fmla="*/ 2649548 h 3304868"/>
              <a:gd name="connsiteX19" fmla="*/ 281940 w 1251436"/>
              <a:gd name="connsiteY19" fmla="*/ 2588588 h 3304868"/>
              <a:gd name="connsiteX20" fmla="*/ 320040 w 1251436"/>
              <a:gd name="connsiteY20" fmla="*/ 2542868 h 3304868"/>
              <a:gd name="connsiteX21" fmla="*/ 320040 w 1251436"/>
              <a:gd name="connsiteY21" fmla="*/ 2398088 h 3304868"/>
              <a:gd name="connsiteX22" fmla="*/ 388620 w 1251436"/>
              <a:gd name="connsiteY22" fmla="*/ 2390468 h 3304868"/>
              <a:gd name="connsiteX23" fmla="*/ 434340 w 1251436"/>
              <a:gd name="connsiteY23" fmla="*/ 2314268 h 3304868"/>
              <a:gd name="connsiteX24" fmla="*/ 434340 w 1251436"/>
              <a:gd name="connsiteY24" fmla="*/ 2245688 h 3304868"/>
              <a:gd name="connsiteX25" fmla="*/ 396240 w 1251436"/>
              <a:gd name="connsiteY25" fmla="*/ 2177108 h 3304868"/>
              <a:gd name="connsiteX26" fmla="*/ 426720 w 1251436"/>
              <a:gd name="connsiteY26" fmla="*/ 2116148 h 3304868"/>
              <a:gd name="connsiteX27" fmla="*/ 434340 w 1251436"/>
              <a:gd name="connsiteY27" fmla="*/ 1948508 h 3304868"/>
              <a:gd name="connsiteX28" fmla="*/ 403860 w 1251436"/>
              <a:gd name="connsiteY28" fmla="*/ 1879928 h 3304868"/>
              <a:gd name="connsiteX29" fmla="*/ 464820 w 1251436"/>
              <a:gd name="connsiteY29" fmla="*/ 1803728 h 3304868"/>
              <a:gd name="connsiteX30" fmla="*/ 464820 w 1251436"/>
              <a:gd name="connsiteY30" fmla="*/ 1773248 h 3304868"/>
              <a:gd name="connsiteX31" fmla="*/ 510540 w 1251436"/>
              <a:gd name="connsiteY31" fmla="*/ 1765628 h 3304868"/>
              <a:gd name="connsiteX32" fmla="*/ 632460 w 1251436"/>
              <a:gd name="connsiteY32" fmla="*/ 1788488 h 3304868"/>
              <a:gd name="connsiteX33" fmla="*/ 739140 w 1251436"/>
              <a:gd name="connsiteY33" fmla="*/ 1803728 h 3304868"/>
              <a:gd name="connsiteX34" fmla="*/ 815340 w 1251436"/>
              <a:gd name="connsiteY34" fmla="*/ 1735148 h 3304868"/>
              <a:gd name="connsiteX35" fmla="*/ 967740 w 1251436"/>
              <a:gd name="connsiteY35" fmla="*/ 1651328 h 3304868"/>
              <a:gd name="connsiteX36" fmla="*/ 1005840 w 1251436"/>
              <a:gd name="connsiteY36" fmla="*/ 1537028 h 3304868"/>
              <a:gd name="connsiteX37" fmla="*/ 1066800 w 1251436"/>
              <a:gd name="connsiteY37" fmla="*/ 1483688 h 3304868"/>
              <a:gd name="connsiteX38" fmla="*/ 1059180 w 1251436"/>
              <a:gd name="connsiteY38" fmla="*/ 1399868 h 3304868"/>
              <a:gd name="connsiteX39" fmla="*/ 1028700 w 1251436"/>
              <a:gd name="connsiteY39" fmla="*/ 1369388 h 3304868"/>
              <a:gd name="connsiteX40" fmla="*/ 914400 w 1251436"/>
              <a:gd name="connsiteY40" fmla="*/ 1239848 h 3304868"/>
              <a:gd name="connsiteX41" fmla="*/ 792480 w 1251436"/>
              <a:gd name="connsiteY41" fmla="*/ 1171268 h 3304868"/>
              <a:gd name="connsiteX42" fmla="*/ 701040 w 1251436"/>
              <a:gd name="connsiteY42" fmla="*/ 1194128 h 3304868"/>
              <a:gd name="connsiteX43" fmla="*/ 556260 w 1251436"/>
              <a:gd name="connsiteY43" fmla="*/ 1110308 h 3304868"/>
              <a:gd name="connsiteX44" fmla="*/ 548640 w 1251436"/>
              <a:gd name="connsiteY44" fmla="*/ 1018868 h 3304868"/>
              <a:gd name="connsiteX45" fmla="*/ 487680 w 1251436"/>
              <a:gd name="connsiteY45" fmla="*/ 1041728 h 3304868"/>
              <a:gd name="connsiteX46" fmla="*/ 487680 w 1251436"/>
              <a:gd name="connsiteY46" fmla="*/ 965528 h 3304868"/>
              <a:gd name="connsiteX47" fmla="*/ 518160 w 1251436"/>
              <a:gd name="connsiteY47" fmla="*/ 927428 h 3304868"/>
              <a:gd name="connsiteX48" fmla="*/ 541020 w 1251436"/>
              <a:gd name="connsiteY48" fmla="*/ 759788 h 3304868"/>
              <a:gd name="connsiteX49" fmla="*/ 502920 w 1251436"/>
              <a:gd name="connsiteY49" fmla="*/ 691208 h 3304868"/>
              <a:gd name="connsiteX50" fmla="*/ 556260 w 1251436"/>
              <a:gd name="connsiteY50" fmla="*/ 630248 h 3304868"/>
              <a:gd name="connsiteX51" fmla="*/ 464820 w 1251436"/>
              <a:gd name="connsiteY51" fmla="*/ 584528 h 3304868"/>
              <a:gd name="connsiteX52" fmla="*/ 396240 w 1251436"/>
              <a:gd name="connsiteY52" fmla="*/ 584528 h 3304868"/>
              <a:gd name="connsiteX53" fmla="*/ 289560 w 1251436"/>
              <a:gd name="connsiteY53" fmla="*/ 561668 h 3304868"/>
              <a:gd name="connsiteX54" fmla="*/ 259080 w 1251436"/>
              <a:gd name="connsiteY54" fmla="*/ 500708 h 3304868"/>
              <a:gd name="connsiteX55" fmla="*/ 182880 w 1251436"/>
              <a:gd name="connsiteY55" fmla="*/ 531188 h 3304868"/>
              <a:gd name="connsiteX56" fmla="*/ 7620 w 1251436"/>
              <a:gd name="connsiteY56" fmla="*/ 439748 h 3304868"/>
              <a:gd name="connsiteX57" fmla="*/ 0 w 1251436"/>
              <a:gd name="connsiteY57" fmla="*/ 371168 h 3304868"/>
              <a:gd name="connsiteX58" fmla="*/ 91440 w 1251436"/>
              <a:gd name="connsiteY58" fmla="*/ 195908 h 3304868"/>
              <a:gd name="connsiteX59" fmla="*/ 152240 w 1251436"/>
              <a:gd name="connsiteY59" fmla="*/ 0 h 3304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251436" h="3304868">
                <a:moveTo>
                  <a:pt x="152240" y="0"/>
                </a:moveTo>
                <a:lnTo>
                  <a:pt x="1251436" y="0"/>
                </a:lnTo>
                <a:lnTo>
                  <a:pt x="1251436" y="3279656"/>
                </a:lnTo>
                <a:lnTo>
                  <a:pt x="1249680" y="3274388"/>
                </a:lnTo>
                <a:lnTo>
                  <a:pt x="1165860" y="3205808"/>
                </a:lnTo>
                <a:lnTo>
                  <a:pt x="1127760" y="3266768"/>
                </a:lnTo>
                <a:lnTo>
                  <a:pt x="1021080" y="3282008"/>
                </a:lnTo>
                <a:lnTo>
                  <a:pt x="922020" y="3243908"/>
                </a:lnTo>
                <a:lnTo>
                  <a:pt x="800100" y="3304868"/>
                </a:lnTo>
                <a:lnTo>
                  <a:pt x="716280" y="3205808"/>
                </a:lnTo>
                <a:lnTo>
                  <a:pt x="579120" y="3228668"/>
                </a:lnTo>
                <a:lnTo>
                  <a:pt x="487680" y="3121988"/>
                </a:lnTo>
                <a:lnTo>
                  <a:pt x="441960" y="3129608"/>
                </a:lnTo>
                <a:lnTo>
                  <a:pt x="335280" y="3061028"/>
                </a:lnTo>
                <a:lnTo>
                  <a:pt x="259080" y="2946728"/>
                </a:lnTo>
                <a:lnTo>
                  <a:pt x="243840" y="2870528"/>
                </a:lnTo>
                <a:lnTo>
                  <a:pt x="243840" y="2817188"/>
                </a:lnTo>
                <a:lnTo>
                  <a:pt x="297180" y="2695268"/>
                </a:lnTo>
                <a:lnTo>
                  <a:pt x="289560" y="2649548"/>
                </a:lnTo>
                <a:lnTo>
                  <a:pt x="281940" y="2588588"/>
                </a:lnTo>
                <a:lnTo>
                  <a:pt x="320040" y="2542868"/>
                </a:lnTo>
                <a:lnTo>
                  <a:pt x="320040" y="2398088"/>
                </a:lnTo>
                <a:lnTo>
                  <a:pt x="388620" y="2390468"/>
                </a:lnTo>
                <a:lnTo>
                  <a:pt x="434340" y="2314268"/>
                </a:lnTo>
                <a:lnTo>
                  <a:pt x="434340" y="2245688"/>
                </a:lnTo>
                <a:lnTo>
                  <a:pt x="396240" y="2177108"/>
                </a:lnTo>
                <a:lnTo>
                  <a:pt x="426720" y="2116148"/>
                </a:lnTo>
                <a:lnTo>
                  <a:pt x="434340" y="1948508"/>
                </a:lnTo>
                <a:lnTo>
                  <a:pt x="403860" y="1879928"/>
                </a:lnTo>
                <a:lnTo>
                  <a:pt x="464820" y="1803728"/>
                </a:lnTo>
                <a:lnTo>
                  <a:pt x="464820" y="1773248"/>
                </a:lnTo>
                <a:lnTo>
                  <a:pt x="510540" y="1765628"/>
                </a:lnTo>
                <a:lnTo>
                  <a:pt x="632460" y="1788488"/>
                </a:lnTo>
                <a:lnTo>
                  <a:pt x="739140" y="1803728"/>
                </a:lnTo>
                <a:lnTo>
                  <a:pt x="815340" y="1735148"/>
                </a:lnTo>
                <a:lnTo>
                  <a:pt x="967740" y="1651328"/>
                </a:lnTo>
                <a:lnTo>
                  <a:pt x="1005840" y="1537028"/>
                </a:lnTo>
                <a:lnTo>
                  <a:pt x="1066800" y="1483688"/>
                </a:lnTo>
                <a:lnTo>
                  <a:pt x="1059180" y="1399868"/>
                </a:lnTo>
                <a:lnTo>
                  <a:pt x="1028700" y="1369388"/>
                </a:lnTo>
                <a:lnTo>
                  <a:pt x="914400" y="1239848"/>
                </a:lnTo>
                <a:lnTo>
                  <a:pt x="792480" y="1171268"/>
                </a:lnTo>
                <a:lnTo>
                  <a:pt x="701040" y="1194128"/>
                </a:lnTo>
                <a:lnTo>
                  <a:pt x="556260" y="1110308"/>
                </a:lnTo>
                <a:lnTo>
                  <a:pt x="548640" y="1018868"/>
                </a:lnTo>
                <a:lnTo>
                  <a:pt x="487680" y="1041728"/>
                </a:lnTo>
                <a:lnTo>
                  <a:pt x="487680" y="965528"/>
                </a:lnTo>
                <a:lnTo>
                  <a:pt x="518160" y="927428"/>
                </a:lnTo>
                <a:lnTo>
                  <a:pt x="541020" y="759788"/>
                </a:lnTo>
                <a:lnTo>
                  <a:pt x="502920" y="691208"/>
                </a:lnTo>
                <a:lnTo>
                  <a:pt x="556260" y="630248"/>
                </a:lnTo>
                <a:lnTo>
                  <a:pt x="464820" y="584528"/>
                </a:lnTo>
                <a:lnTo>
                  <a:pt x="396240" y="584528"/>
                </a:lnTo>
                <a:lnTo>
                  <a:pt x="289560" y="561668"/>
                </a:lnTo>
                <a:lnTo>
                  <a:pt x="259080" y="500708"/>
                </a:lnTo>
                <a:lnTo>
                  <a:pt x="182880" y="531188"/>
                </a:lnTo>
                <a:lnTo>
                  <a:pt x="7620" y="439748"/>
                </a:lnTo>
                <a:lnTo>
                  <a:pt x="0" y="371168"/>
                </a:lnTo>
                <a:lnTo>
                  <a:pt x="91440" y="195908"/>
                </a:lnTo>
                <a:lnTo>
                  <a:pt x="15224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0" name="フリーフォーム: 図形 809">
            <a:extLst>
              <a:ext uri="{FF2B5EF4-FFF2-40B4-BE49-F238E27FC236}">
                <a16:creationId xmlns:a16="http://schemas.microsoft.com/office/drawing/2014/main" id="{BD1BD22C-D2ED-4DD5-9BFE-D7814AF0814D}"/>
              </a:ext>
            </a:extLst>
          </p:cNvPr>
          <p:cNvSpPr/>
          <p:nvPr/>
        </p:nvSpPr>
        <p:spPr>
          <a:xfrm>
            <a:off x="6963298" y="10479368"/>
            <a:ext cx="4343400" cy="6558320"/>
          </a:xfrm>
          <a:custGeom>
            <a:avLst/>
            <a:gdLst>
              <a:gd name="connsiteX0" fmla="*/ 3632200 w 4343400"/>
              <a:gd name="connsiteY0" fmla="*/ 0 h 6558320"/>
              <a:gd name="connsiteX1" fmla="*/ 3663948 w 4343400"/>
              <a:gd name="connsiteY1" fmla="*/ 25400 h 6558320"/>
              <a:gd name="connsiteX2" fmla="*/ 3810000 w 4343400"/>
              <a:gd name="connsiteY2" fmla="*/ 38100 h 6558320"/>
              <a:gd name="connsiteX3" fmla="*/ 3816348 w 4343400"/>
              <a:gd name="connsiteY3" fmla="*/ 114300 h 6558320"/>
              <a:gd name="connsiteX4" fmla="*/ 3841748 w 4343400"/>
              <a:gd name="connsiteY4" fmla="*/ 158750 h 6558320"/>
              <a:gd name="connsiteX5" fmla="*/ 3867148 w 4343400"/>
              <a:gd name="connsiteY5" fmla="*/ 393700 h 6558320"/>
              <a:gd name="connsiteX6" fmla="*/ 3873500 w 4343400"/>
              <a:gd name="connsiteY6" fmla="*/ 431800 h 6558320"/>
              <a:gd name="connsiteX7" fmla="*/ 3886200 w 4343400"/>
              <a:gd name="connsiteY7" fmla="*/ 469900 h 6558320"/>
              <a:gd name="connsiteX8" fmla="*/ 3949700 w 4343400"/>
              <a:gd name="connsiteY8" fmla="*/ 469900 h 6558320"/>
              <a:gd name="connsiteX9" fmla="*/ 3949700 w 4343400"/>
              <a:gd name="connsiteY9" fmla="*/ 546100 h 6558320"/>
              <a:gd name="connsiteX10" fmla="*/ 4076700 w 4343400"/>
              <a:gd name="connsiteY10" fmla="*/ 635000 h 6558320"/>
              <a:gd name="connsiteX11" fmla="*/ 4140200 w 4343400"/>
              <a:gd name="connsiteY11" fmla="*/ 622300 h 6558320"/>
              <a:gd name="connsiteX12" fmla="*/ 4178300 w 4343400"/>
              <a:gd name="connsiteY12" fmla="*/ 692150 h 6558320"/>
              <a:gd name="connsiteX13" fmla="*/ 4152900 w 4343400"/>
              <a:gd name="connsiteY13" fmla="*/ 787400 h 6558320"/>
              <a:gd name="connsiteX14" fmla="*/ 4178300 w 4343400"/>
              <a:gd name="connsiteY14" fmla="*/ 850900 h 6558320"/>
              <a:gd name="connsiteX15" fmla="*/ 4171948 w 4343400"/>
              <a:gd name="connsiteY15" fmla="*/ 914400 h 6558320"/>
              <a:gd name="connsiteX16" fmla="*/ 4108452 w 4343400"/>
              <a:gd name="connsiteY16" fmla="*/ 946150 h 6558320"/>
              <a:gd name="connsiteX17" fmla="*/ 4108452 w 4343400"/>
              <a:gd name="connsiteY17" fmla="*/ 984250 h 6558320"/>
              <a:gd name="connsiteX18" fmla="*/ 4159252 w 4343400"/>
              <a:gd name="connsiteY18" fmla="*/ 1003300 h 6558320"/>
              <a:gd name="connsiteX19" fmla="*/ 4177940 w 4343400"/>
              <a:gd name="connsiteY19" fmla="*/ 1115438 h 6558320"/>
              <a:gd name="connsiteX20" fmla="*/ 3931920 w 4343400"/>
              <a:gd name="connsiteY20" fmla="*/ 1189990 h 6558320"/>
              <a:gd name="connsiteX21" fmla="*/ 3878580 w 4343400"/>
              <a:gd name="connsiteY21" fmla="*/ 1266190 h 6558320"/>
              <a:gd name="connsiteX22" fmla="*/ 3787140 w 4343400"/>
              <a:gd name="connsiteY22" fmla="*/ 1243330 h 6558320"/>
              <a:gd name="connsiteX23" fmla="*/ 3665220 w 4343400"/>
              <a:gd name="connsiteY23" fmla="*/ 1289050 h 6558320"/>
              <a:gd name="connsiteX24" fmla="*/ 3665220 w 4343400"/>
              <a:gd name="connsiteY24" fmla="*/ 1365250 h 6558320"/>
              <a:gd name="connsiteX25" fmla="*/ 3649980 w 4343400"/>
              <a:gd name="connsiteY25" fmla="*/ 1471930 h 6558320"/>
              <a:gd name="connsiteX26" fmla="*/ 3497580 w 4343400"/>
              <a:gd name="connsiteY26" fmla="*/ 1502410 h 6558320"/>
              <a:gd name="connsiteX27" fmla="*/ 3467100 w 4343400"/>
              <a:gd name="connsiteY27" fmla="*/ 1563370 h 6558320"/>
              <a:gd name="connsiteX28" fmla="*/ 3375660 w 4343400"/>
              <a:gd name="connsiteY28" fmla="*/ 1662430 h 6558320"/>
              <a:gd name="connsiteX29" fmla="*/ 3352800 w 4343400"/>
              <a:gd name="connsiteY29" fmla="*/ 1723390 h 6558320"/>
              <a:gd name="connsiteX30" fmla="*/ 3375660 w 4343400"/>
              <a:gd name="connsiteY30" fmla="*/ 1807210 h 6558320"/>
              <a:gd name="connsiteX31" fmla="*/ 3307080 w 4343400"/>
              <a:gd name="connsiteY31" fmla="*/ 1913890 h 6558320"/>
              <a:gd name="connsiteX32" fmla="*/ 3291840 w 4343400"/>
              <a:gd name="connsiteY32" fmla="*/ 2272030 h 6558320"/>
              <a:gd name="connsiteX33" fmla="*/ 3436620 w 4343400"/>
              <a:gd name="connsiteY33" fmla="*/ 2325370 h 6558320"/>
              <a:gd name="connsiteX34" fmla="*/ 3489960 w 4343400"/>
              <a:gd name="connsiteY34" fmla="*/ 2393950 h 6558320"/>
              <a:gd name="connsiteX35" fmla="*/ 3558540 w 4343400"/>
              <a:gd name="connsiteY35" fmla="*/ 2401570 h 6558320"/>
              <a:gd name="connsiteX36" fmla="*/ 3573780 w 4343400"/>
              <a:gd name="connsiteY36" fmla="*/ 2348230 h 6558320"/>
              <a:gd name="connsiteX37" fmla="*/ 3688080 w 4343400"/>
              <a:gd name="connsiteY37" fmla="*/ 2409190 h 6558320"/>
              <a:gd name="connsiteX38" fmla="*/ 3810000 w 4343400"/>
              <a:gd name="connsiteY38" fmla="*/ 2332990 h 6558320"/>
              <a:gd name="connsiteX39" fmla="*/ 3992880 w 4343400"/>
              <a:gd name="connsiteY39" fmla="*/ 2340610 h 6558320"/>
              <a:gd name="connsiteX40" fmla="*/ 4046220 w 4343400"/>
              <a:gd name="connsiteY40" fmla="*/ 2416810 h 6558320"/>
              <a:gd name="connsiteX41" fmla="*/ 4061460 w 4343400"/>
              <a:gd name="connsiteY41" fmla="*/ 2630170 h 6558320"/>
              <a:gd name="connsiteX42" fmla="*/ 4061460 w 4343400"/>
              <a:gd name="connsiteY42" fmla="*/ 2790190 h 6558320"/>
              <a:gd name="connsiteX43" fmla="*/ 4023360 w 4343400"/>
              <a:gd name="connsiteY43" fmla="*/ 2835910 h 6558320"/>
              <a:gd name="connsiteX44" fmla="*/ 3901440 w 4343400"/>
              <a:gd name="connsiteY44" fmla="*/ 2896870 h 6558320"/>
              <a:gd name="connsiteX45" fmla="*/ 3916680 w 4343400"/>
              <a:gd name="connsiteY45" fmla="*/ 3003550 h 6558320"/>
              <a:gd name="connsiteX46" fmla="*/ 3992880 w 4343400"/>
              <a:gd name="connsiteY46" fmla="*/ 3079750 h 6558320"/>
              <a:gd name="connsiteX47" fmla="*/ 3992880 w 4343400"/>
              <a:gd name="connsiteY47" fmla="*/ 3110230 h 6558320"/>
              <a:gd name="connsiteX48" fmla="*/ 3985260 w 4343400"/>
              <a:gd name="connsiteY48" fmla="*/ 3186430 h 6558320"/>
              <a:gd name="connsiteX49" fmla="*/ 4000500 w 4343400"/>
              <a:gd name="connsiteY49" fmla="*/ 3270250 h 6558320"/>
              <a:gd name="connsiteX50" fmla="*/ 3863340 w 4343400"/>
              <a:gd name="connsiteY50" fmla="*/ 3300730 h 6558320"/>
              <a:gd name="connsiteX51" fmla="*/ 3893820 w 4343400"/>
              <a:gd name="connsiteY51" fmla="*/ 3415030 h 6558320"/>
              <a:gd name="connsiteX52" fmla="*/ 4015740 w 4343400"/>
              <a:gd name="connsiteY52" fmla="*/ 3422650 h 6558320"/>
              <a:gd name="connsiteX53" fmla="*/ 4053840 w 4343400"/>
              <a:gd name="connsiteY53" fmla="*/ 3521710 h 6558320"/>
              <a:gd name="connsiteX54" fmla="*/ 4000500 w 4343400"/>
              <a:gd name="connsiteY54" fmla="*/ 3590290 h 6558320"/>
              <a:gd name="connsiteX55" fmla="*/ 4030980 w 4343400"/>
              <a:gd name="connsiteY55" fmla="*/ 3696970 h 6558320"/>
              <a:gd name="connsiteX56" fmla="*/ 4015740 w 4343400"/>
              <a:gd name="connsiteY56" fmla="*/ 3818890 h 6558320"/>
              <a:gd name="connsiteX57" fmla="*/ 4238624 w 4343400"/>
              <a:gd name="connsiteY57" fmla="*/ 3982338 h 6558320"/>
              <a:gd name="connsiteX58" fmla="*/ 4238624 w 4343400"/>
              <a:gd name="connsiteY58" fmla="*/ 4060826 h 6558320"/>
              <a:gd name="connsiteX59" fmla="*/ 4295776 w 4343400"/>
              <a:gd name="connsiteY59" fmla="*/ 4108450 h 6558320"/>
              <a:gd name="connsiteX60" fmla="*/ 4343400 w 4343400"/>
              <a:gd name="connsiteY60" fmla="*/ 4146550 h 6558320"/>
              <a:gd name="connsiteX61" fmla="*/ 4295776 w 4343400"/>
              <a:gd name="connsiteY61" fmla="*/ 4279900 h 6558320"/>
              <a:gd name="connsiteX62" fmla="*/ 4181476 w 4343400"/>
              <a:gd name="connsiteY62" fmla="*/ 4279900 h 6558320"/>
              <a:gd name="connsiteX63" fmla="*/ 4152900 w 4343400"/>
              <a:gd name="connsiteY63" fmla="*/ 4318000 h 6558320"/>
              <a:gd name="connsiteX64" fmla="*/ 4143376 w 4343400"/>
              <a:gd name="connsiteY64" fmla="*/ 4403726 h 6558320"/>
              <a:gd name="connsiteX65" fmla="*/ 3933824 w 4343400"/>
              <a:gd name="connsiteY65" fmla="*/ 4403726 h 6558320"/>
              <a:gd name="connsiteX66" fmla="*/ 3933824 w 4343400"/>
              <a:gd name="connsiteY66" fmla="*/ 4279900 h 6558320"/>
              <a:gd name="connsiteX67" fmla="*/ 3886200 w 4343400"/>
              <a:gd name="connsiteY67" fmla="*/ 4232274 h 6558320"/>
              <a:gd name="connsiteX68" fmla="*/ 3829052 w 4343400"/>
              <a:gd name="connsiteY68" fmla="*/ 4251326 h 6558320"/>
              <a:gd name="connsiteX69" fmla="*/ 3771900 w 4343400"/>
              <a:gd name="connsiteY69" fmla="*/ 4232274 h 6558320"/>
              <a:gd name="connsiteX70" fmla="*/ 3619500 w 4343400"/>
              <a:gd name="connsiteY70" fmla="*/ 4241800 h 6558320"/>
              <a:gd name="connsiteX71" fmla="*/ 3590924 w 4343400"/>
              <a:gd name="connsiteY71" fmla="*/ 4270374 h 6558320"/>
              <a:gd name="connsiteX72" fmla="*/ 3571876 w 4343400"/>
              <a:gd name="connsiteY72" fmla="*/ 4308474 h 6558320"/>
              <a:gd name="connsiteX73" fmla="*/ 3486148 w 4343400"/>
              <a:gd name="connsiteY73" fmla="*/ 4318000 h 6558320"/>
              <a:gd name="connsiteX74" fmla="*/ 3429000 w 4343400"/>
              <a:gd name="connsiteY74" fmla="*/ 4270374 h 6558320"/>
              <a:gd name="connsiteX75" fmla="*/ 3429000 w 4343400"/>
              <a:gd name="connsiteY75" fmla="*/ 4203700 h 6558320"/>
              <a:gd name="connsiteX76" fmla="*/ 3419476 w 4343400"/>
              <a:gd name="connsiteY76" fmla="*/ 4137026 h 6558320"/>
              <a:gd name="connsiteX77" fmla="*/ 3362324 w 4343400"/>
              <a:gd name="connsiteY77" fmla="*/ 4089400 h 6558320"/>
              <a:gd name="connsiteX78" fmla="*/ 3190876 w 4343400"/>
              <a:gd name="connsiteY78" fmla="*/ 4051300 h 6558320"/>
              <a:gd name="connsiteX79" fmla="*/ 2933700 w 4343400"/>
              <a:gd name="connsiteY79" fmla="*/ 4460874 h 6558320"/>
              <a:gd name="connsiteX80" fmla="*/ 2867024 w 4343400"/>
              <a:gd name="connsiteY80" fmla="*/ 4365626 h 6558320"/>
              <a:gd name="connsiteX81" fmla="*/ 2790824 w 4343400"/>
              <a:gd name="connsiteY81" fmla="*/ 4365626 h 6558320"/>
              <a:gd name="connsiteX82" fmla="*/ 2714624 w 4343400"/>
              <a:gd name="connsiteY82" fmla="*/ 4575174 h 6558320"/>
              <a:gd name="connsiteX83" fmla="*/ 2686052 w 4343400"/>
              <a:gd name="connsiteY83" fmla="*/ 4613274 h 6558320"/>
              <a:gd name="connsiteX84" fmla="*/ 2628900 w 4343400"/>
              <a:gd name="connsiteY84" fmla="*/ 4708526 h 6558320"/>
              <a:gd name="connsiteX85" fmla="*/ 2638424 w 4343400"/>
              <a:gd name="connsiteY85" fmla="*/ 4746626 h 6558320"/>
              <a:gd name="connsiteX86" fmla="*/ 2771776 w 4343400"/>
              <a:gd name="connsiteY86" fmla="*/ 4851400 h 6558320"/>
              <a:gd name="connsiteX87" fmla="*/ 2619376 w 4343400"/>
              <a:gd name="connsiteY87" fmla="*/ 5003800 h 6558320"/>
              <a:gd name="connsiteX88" fmla="*/ 2667000 w 4343400"/>
              <a:gd name="connsiteY88" fmla="*/ 5041900 h 6558320"/>
              <a:gd name="connsiteX89" fmla="*/ 2667000 w 4343400"/>
              <a:gd name="connsiteY89" fmla="*/ 5156200 h 6558320"/>
              <a:gd name="connsiteX90" fmla="*/ 2733676 w 4343400"/>
              <a:gd name="connsiteY90" fmla="*/ 5280026 h 6558320"/>
              <a:gd name="connsiteX91" fmla="*/ 2686052 w 4343400"/>
              <a:gd name="connsiteY91" fmla="*/ 5346700 h 6558320"/>
              <a:gd name="connsiteX92" fmla="*/ 2686052 w 4343400"/>
              <a:gd name="connsiteY92" fmla="*/ 5422900 h 6558320"/>
              <a:gd name="connsiteX93" fmla="*/ 2638424 w 4343400"/>
              <a:gd name="connsiteY93" fmla="*/ 5518150 h 6558320"/>
              <a:gd name="connsiteX94" fmla="*/ 2571748 w 4343400"/>
              <a:gd name="connsiteY94" fmla="*/ 5499100 h 6558320"/>
              <a:gd name="connsiteX95" fmla="*/ 2524124 w 4343400"/>
              <a:gd name="connsiteY95" fmla="*/ 5575300 h 6558320"/>
              <a:gd name="connsiteX96" fmla="*/ 2533652 w 4343400"/>
              <a:gd name="connsiteY96" fmla="*/ 5613400 h 6558320"/>
              <a:gd name="connsiteX97" fmla="*/ 2476500 w 4343400"/>
              <a:gd name="connsiteY97" fmla="*/ 5765800 h 6558320"/>
              <a:gd name="connsiteX98" fmla="*/ 2562224 w 4343400"/>
              <a:gd name="connsiteY98" fmla="*/ 5822950 h 6558320"/>
              <a:gd name="connsiteX99" fmla="*/ 2543176 w 4343400"/>
              <a:gd name="connsiteY99" fmla="*/ 5965826 h 6558320"/>
              <a:gd name="connsiteX100" fmla="*/ 2447924 w 4343400"/>
              <a:gd name="connsiteY100" fmla="*/ 5965826 h 6558320"/>
              <a:gd name="connsiteX101" fmla="*/ 2438400 w 4343400"/>
              <a:gd name="connsiteY101" fmla="*/ 6032500 h 6558320"/>
              <a:gd name="connsiteX102" fmla="*/ 2466976 w 4343400"/>
              <a:gd name="connsiteY102" fmla="*/ 6089650 h 6558320"/>
              <a:gd name="connsiteX103" fmla="*/ 2457452 w 4343400"/>
              <a:gd name="connsiteY103" fmla="*/ 6137274 h 6558320"/>
              <a:gd name="connsiteX104" fmla="*/ 2524124 w 4343400"/>
              <a:gd name="connsiteY104" fmla="*/ 6194426 h 6558320"/>
              <a:gd name="connsiteX105" fmla="*/ 2495548 w 4343400"/>
              <a:gd name="connsiteY105" fmla="*/ 6318250 h 6558320"/>
              <a:gd name="connsiteX106" fmla="*/ 2362200 w 4343400"/>
              <a:gd name="connsiteY106" fmla="*/ 6337300 h 6558320"/>
              <a:gd name="connsiteX107" fmla="*/ 2352676 w 4343400"/>
              <a:gd name="connsiteY107" fmla="*/ 6403974 h 6558320"/>
              <a:gd name="connsiteX108" fmla="*/ 2276476 w 4343400"/>
              <a:gd name="connsiteY108" fmla="*/ 6375400 h 6558320"/>
              <a:gd name="connsiteX109" fmla="*/ 2181224 w 4343400"/>
              <a:gd name="connsiteY109" fmla="*/ 6423026 h 6558320"/>
              <a:gd name="connsiteX110" fmla="*/ 2143124 w 4343400"/>
              <a:gd name="connsiteY110" fmla="*/ 6527800 h 6558320"/>
              <a:gd name="connsiteX111" fmla="*/ 2047876 w 4343400"/>
              <a:gd name="connsiteY111" fmla="*/ 6556374 h 6558320"/>
              <a:gd name="connsiteX112" fmla="*/ 2046256 w 4343400"/>
              <a:gd name="connsiteY112" fmla="*/ 6558320 h 6558320"/>
              <a:gd name="connsiteX113" fmla="*/ 707200 w 4343400"/>
              <a:gd name="connsiteY113" fmla="*/ 6558320 h 6558320"/>
              <a:gd name="connsiteX114" fmla="*/ 704852 w 4343400"/>
              <a:gd name="connsiteY114" fmla="*/ 6527800 h 6558320"/>
              <a:gd name="connsiteX115" fmla="*/ 819148 w 4343400"/>
              <a:gd name="connsiteY115" fmla="*/ 6470650 h 6558320"/>
              <a:gd name="connsiteX116" fmla="*/ 828676 w 4343400"/>
              <a:gd name="connsiteY116" fmla="*/ 6308726 h 6558320"/>
              <a:gd name="connsiteX117" fmla="*/ 781052 w 4343400"/>
              <a:gd name="connsiteY117" fmla="*/ 6213474 h 6558320"/>
              <a:gd name="connsiteX118" fmla="*/ 962024 w 4343400"/>
              <a:gd name="connsiteY118" fmla="*/ 6194426 h 6558320"/>
              <a:gd name="connsiteX119" fmla="*/ 866776 w 4343400"/>
              <a:gd name="connsiteY119" fmla="*/ 6070600 h 6558320"/>
              <a:gd name="connsiteX120" fmla="*/ 838200 w 4343400"/>
              <a:gd name="connsiteY120" fmla="*/ 6032500 h 6558320"/>
              <a:gd name="connsiteX121" fmla="*/ 876300 w 4343400"/>
              <a:gd name="connsiteY121" fmla="*/ 5946774 h 6558320"/>
              <a:gd name="connsiteX122" fmla="*/ 914400 w 4343400"/>
              <a:gd name="connsiteY122" fmla="*/ 5937250 h 6558320"/>
              <a:gd name="connsiteX123" fmla="*/ 923924 w 4343400"/>
              <a:gd name="connsiteY123" fmla="*/ 5794374 h 6558320"/>
              <a:gd name="connsiteX124" fmla="*/ 876300 w 4343400"/>
              <a:gd name="connsiteY124" fmla="*/ 5699126 h 6558320"/>
              <a:gd name="connsiteX125" fmla="*/ 752476 w 4343400"/>
              <a:gd name="connsiteY125" fmla="*/ 5622926 h 6558320"/>
              <a:gd name="connsiteX126" fmla="*/ 742948 w 4343400"/>
              <a:gd name="connsiteY126" fmla="*/ 5499100 h 6558320"/>
              <a:gd name="connsiteX127" fmla="*/ 638176 w 4343400"/>
              <a:gd name="connsiteY127" fmla="*/ 5499100 h 6558320"/>
              <a:gd name="connsiteX128" fmla="*/ 581024 w 4343400"/>
              <a:gd name="connsiteY128" fmla="*/ 5403850 h 6558320"/>
              <a:gd name="connsiteX129" fmla="*/ 590548 w 4343400"/>
              <a:gd name="connsiteY129" fmla="*/ 5327650 h 6558320"/>
              <a:gd name="connsiteX130" fmla="*/ 666748 w 4343400"/>
              <a:gd name="connsiteY130" fmla="*/ 5260974 h 6558320"/>
              <a:gd name="connsiteX131" fmla="*/ 619124 w 4343400"/>
              <a:gd name="connsiteY131" fmla="*/ 5156200 h 6558320"/>
              <a:gd name="connsiteX132" fmla="*/ 523876 w 4343400"/>
              <a:gd name="connsiteY132" fmla="*/ 5137150 h 6558320"/>
              <a:gd name="connsiteX133" fmla="*/ 495300 w 4343400"/>
              <a:gd name="connsiteY133" fmla="*/ 5003800 h 6558320"/>
              <a:gd name="connsiteX134" fmla="*/ 457200 w 4343400"/>
              <a:gd name="connsiteY134" fmla="*/ 4927600 h 6558320"/>
              <a:gd name="connsiteX135" fmla="*/ 447676 w 4343400"/>
              <a:gd name="connsiteY135" fmla="*/ 4870450 h 6558320"/>
              <a:gd name="connsiteX136" fmla="*/ 409576 w 4343400"/>
              <a:gd name="connsiteY136" fmla="*/ 4832350 h 6558320"/>
              <a:gd name="connsiteX137" fmla="*/ 352424 w 4343400"/>
              <a:gd name="connsiteY137" fmla="*/ 4851400 h 6558320"/>
              <a:gd name="connsiteX138" fmla="*/ 314324 w 4343400"/>
              <a:gd name="connsiteY138" fmla="*/ 4775200 h 6558320"/>
              <a:gd name="connsiteX139" fmla="*/ 219076 w 4343400"/>
              <a:gd name="connsiteY139" fmla="*/ 4775200 h 6558320"/>
              <a:gd name="connsiteX140" fmla="*/ 209548 w 4343400"/>
              <a:gd name="connsiteY140" fmla="*/ 4689474 h 6558320"/>
              <a:gd name="connsiteX141" fmla="*/ 76200 w 4343400"/>
              <a:gd name="connsiteY141" fmla="*/ 4689474 h 6558320"/>
              <a:gd name="connsiteX142" fmla="*/ 0 w 4343400"/>
              <a:gd name="connsiteY142" fmla="*/ 4632326 h 6558320"/>
              <a:gd name="connsiteX143" fmla="*/ 38100 w 4343400"/>
              <a:gd name="connsiteY143" fmla="*/ 4518026 h 6558320"/>
              <a:gd name="connsiteX144" fmla="*/ 114300 w 4343400"/>
              <a:gd name="connsiteY144" fmla="*/ 4518026 h 6558320"/>
              <a:gd name="connsiteX145" fmla="*/ 152400 w 4343400"/>
              <a:gd name="connsiteY145" fmla="*/ 4489450 h 6558320"/>
              <a:gd name="connsiteX146" fmla="*/ 142876 w 4343400"/>
              <a:gd name="connsiteY146" fmla="*/ 4375150 h 6558320"/>
              <a:gd name="connsiteX147" fmla="*/ 209548 w 4343400"/>
              <a:gd name="connsiteY147" fmla="*/ 4308474 h 6558320"/>
              <a:gd name="connsiteX148" fmla="*/ 323852 w 4343400"/>
              <a:gd name="connsiteY148" fmla="*/ 4298950 h 6558320"/>
              <a:gd name="connsiteX149" fmla="*/ 419100 w 4343400"/>
              <a:gd name="connsiteY149" fmla="*/ 4337050 h 6558320"/>
              <a:gd name="connsiteX150" fmla="*/ 476252 w 4343400"/>
              <a:gd name="connsiteY150" fmla="*/ 4327526 h 6558320"/>
              <a:gd name="connsiteX151" fmla="*/ 485776 w 4343400"/>
              <a:gd name="connsiteY151" fmla="*/ 4232274 h 6558320"/>
              <a:gd name="connsiteX152" fmla="*/ 542924 w 4343400"/>
              <a:gd name="connsiteY152" fmla="*/ 4165600 h 6558320"/>
              <a:gd name="connsiteX153" fmla="*/ 590548 w 4343400"/>
              <a:gd name="connsiteY153" fmla="*/ 4165600 h 6558320"/>
              <a:gd name="connsiteX154" fmla="*/ 676276 w 4343400"/>
              <a:gd name="connsiteY154" fmla="*/ 3965574 h 6558320"/>
              <a:gd name="connsiteX155" fmla="*/ 819148 w 4343400"/>
              <a:gd name="connsiteY155" fmla="*/ 3889374 h 6558320"/>
              <a:gd name="connsiteX156" fmla="*/ 819148 w 4343400"/>
              <a:gd name="connsiteY156" fmla="*/ 3803650 h 6558320"/>
              <a:gd name="connsiteX157" fmla="*/ 885824 w 4343400"/>
              <a:gd name="connsiteY157" fmla="*/ 3660774 h 6558320"/>
              <a:gd name="connsiteX158" fmla="*/ 790576 w 4343400"/>
              <a:gd name="connsiteY158" fmla="*/ 3632200 h 6558320"/>
              <a:gd name="connsiteX159" fmla="*/ 704852 w 4343400"/>
              <a:gd name="connsiteY159" fmla="*/ 3517900 h 6558320"/>
              <a:gd name="connsiteX160" fmla="*/ 714376 w 4343400"/>
              <a:gd name="connsiteY160" fmla="*/ 3460750 h 6558320"/>
              <a:gd name="connsiteX161" fmla="*/ 695324 w 4343400"/>
              <a:gd name="connsiteY161" fmla="*/ 3394074 h 6558320"/>
              <a:gd name="connsiteX162" fmla="*/ 742948 w 4343400"/>
              <a:gd name="connsiteY162" fmla="*/ 3327400 h 6558320"/>
              <a:gd name="connsiteX163" fmla="*/ 819148 w 4343400"/>
              <a:gd name="connsiteY163" fmla="*/ 3336926 h 6558320"/>
              <a:gd name="connsiteX164" fmla="*/ 819148 w 4343400"/>
              <a:gd name="connsiteY164" fmla="*/ 3213100 h 6558320"/>
              <a:gd name="connsiteX165" fmla="*/ 762000 w 4343400"/>
              <a:gd name="connsiteY165" fmla="*/ 3194050 h 6558320"/>
              <a:gd name="connsiteX166" fmla="*/ 771524 w 4343400"/>
              <a:gd name="connsiteY166" fmla="*/ 3108326 h 6558320"/>
              <a:gd name="connsiteX167" fmla="*/ 990600 w 4343400"/>
              <a:gd name="connsiteY167" fmla="*/ 2813050 h 6558320"/>
              <a:gd name="connsiteX168" fmla="*/ 1000124 w 4343400"/>
              <a:gd name="connsiteY168" fmla="*/ 2679700 h 6558320"/>
              <a:gd name="connsiteX169" fmla="*/ 914400 w 4343400"/>
              <a:gd name="connsiteY169" fmla="*/ 2603500 h 6558320"/>
              <a:gd name="connsiteX170" fmla="*/ 904876 w 4343400"/>
              <a:gd name="connsiteY170" fmla="*/ 2546350 h 6558320"/>
              <a:gd name="connsiteX171" fmla="*/ 809624 w 4343400"/>
              <a:gd name="connsiteY171" fmla="*/ 2517774 h 6558320"/>
              <a:gd name="connsiteX172" fmla="*/ 794512 w 4343400"/>
              <a:gd name="connsiteY172" fmla="*/ 2448024 h 6558320"/>
              <a:gd name="connsiteX173" fmla="*/ 807720 w 4343400"/>
              <a:gd name="connsiteY173" fmla="*/ 2447290 h 6558320"/>
              <a:gd name="connsiteX174" fmla="*/ 853440 w 4343400"/>
              <a:gd name="connsiteY174" fmla="*/ 2416810 h 6558320"/>
              <a:gd name="connsiteX175" fmla="*/ 861060 w 4343400"/>
              <a:gd name="connsiteY175" fmla="*/ 2355850 h 6558320"/>
              <a:gd name="connsiteX176" fmla="*/ 914400 w 4343400"/>
              <a:gd name="connsiteY176" fmla="*/ 2340610 h 6558320"/>
              <a:gd name="connsiteX177" fmla="*/ 929640 w 4343400"/>
              <a:gd name="connsiteY177" fmla="*/ 2279650 h 6558320"/>
              <a:gd name="connsiteX178" fmla="*/ 1021080 w 4343400"/>
              <a:gd name="connsiteY178" fmla="*/ 2195830 h 6558320"/>
              <a:gd name="connsiteX179" fmla="*/ 975360 w 4343400"/>
              <a:gd name="connsiteY179" fmla="*/ 2134870 h 6558320"/>
              <a:gd name="connsiteX180" fmla="*/ 975360 w 4343400"/>
              <a:gd name="connsiteY180" fmla="*/ 2089150 h 6558320"/>
              <a:gd name="connsiteX181" fmla="*/ 1036320 w 4343400"/>
              <a:gd name="connsiteY181" fmla="*/ 2073910 h 6558320"/>
              <a:gd name="connsiteX182" fmla="*/ 1059180 w 4343400"/>
              <a:gd name="connsiteY182" fmla="*/ 2012950 h 6558320"/>
              <a:gd name="connsiteX183" fmla="*/ 1143000 w 4343400"/>
              <a:gd name="connsiteY183" fmla="*/ 1982470 h 6558320"/>
              <a:gd name="connsiteX184" fmla="*/ 1173480 w 4343400"/>
              <a:gd name="connsiteY184" fmla="*/ 1891030 h 6558320"/>
              <a:gd name="connsiteX185" fmla="*/ 1089660 w 4343400"/>
              <a:gd name="connsiteY185" fmla="*/ 1883410 h 6558320"/>
              <a:gd name="connsiteX186" fmla="*/ 1104900 w 4343400"/>
              <a:gd name="connsiteY186" fmla="*/ 1799590 h 6558320"/>
              <a:gd name="connsiteX187" fmla="*/ 1219200 w 4343400"/>
              <a:gd name="connsiteY187" fmla="*/ 1700530 h 6558320"/>
              <a:gd name="connsiteX188" fmla="*/ 1303020 w 4343400"/>
              <a:gd name="connsiteY188" fmla="*/ 1700530 h 6558320"/>
              <a:gd name="connsiteX189" fmla="*/ 1280160 w 4343400"/>
              <a:gd name="connsiteY189" fmla="*/ 1570990 h 6558320"/>
              <a:gd name="connsiteX190" fmla="*/ 1318260 w 4343400"/>
              <a:gd name="connsiteY190" fmla="*/ 1510030 h 6558320"/>
              <a:gd name="connsiteX191" fmla="*/ 1341120 w 4343400"/>
              <a:gd name="connsiteY191" fmla="*/ 1395730 h 6558320"/>
              <a:gd name="connsiteX192" fmla="*/ 1295400 w 4343400"/>
              <a:gd name="connsiteY192" fmla="*/ 1266190 h 6558320"/>
              <a:gd name="connsiteX193" fmla="*/ 1325880 w 4343400"/>
              <a:gd name="connsiteY193" fmla="*/ 999490 h 6558320"/>
              <a:gd name="connsiteX194" fmla="*/ 1326468 w 4343400"/>
              <a:gd name="connsiteY194" fmla="*/ 996268 h 6558320"/>
              <a:gd name="connsiteX195" fmla="*/ 1346200 w 4343400"/>
              <a:gd name="connsiteY195" fmla="*/ 1016000 h 6558320"/>
              <a:gd name="connsiteX196" fmla="*/ 1428748 w 4343400"/>
              <a:gd name="connsiteY196" fmla="*/ 971550 h 6558320"/>
              <a:gd name="connsiteX197" fmla="*/ 1441452 w 4343400"/>
              <a:gd name="connsiteY197" fmla="*/ 939800 h 6558320"/>
              <a:gd name="connsiteX198" fmla="*/ 1479548 w 4343400"/>
              <a:gd name="connsiteY198" fmla="*/ 901700 h 6558320"/>
              <a:gd name="connsiteX199" fmla="*/ 1619252 w 4343400"/>
              <a:gd name="connsiteY199" fmla="*/ 711200 h 6558320"/>
              <a:gd name="connsiteX200" fmla="*/ 1670052 w 4343400"/>
              <a:gd name="connsiteY200" fmla="*/ 647700 h 6558320"/>
              <a:gd name="connsiteX201" fmla="*/ 1670052 w 4343400"/>
              <a:gd name="connsiteY201" fmla="*/ 590550 h 6558320"/>
              <a:gd name="connsiteX202" fmla="*/ 1638300 w 4343400"/>
              <a:gd name="connsiteY202" fmla="*/ 546100 h 6558320"/>
              <a:gd name="connsiteX203" fmla="*/ 1657348 w 4343400"/>
              <a:gd name="connsiteY203" fmla="*/ 450850 h 6558320"/>
              <a:gd name="connsiteX204" fmla="*/ 1727200 w 4343400"/>
              <a:gd name="connsiteY204" fmla="*/ 469900 h 6558320"/>
              <a:gd name="connsiteX205" fmla="*/ 1790700 w 4343400"/>
              <a:gd name="connsiteY205" fmla="*/ 425450 h 6558320"/>
              <a:gd name="connsiteX206" fmla="*/ 1943100 w 4343400"/>
              <a:gd name="connsiteY206" fmla="*/ 488950 h 6558320"/>
              <a:gd name="connsiteX207" fmla="*/ 1987548 w 4343400"/>
              <a:gd name="connsiteY207" fmla="*/ 450850 h 6558320"/>
              <a:gd name="connsiteX208" fmla="*/ 2044700 w 4343400"/>
              <a:gd name="connsiteY208" fmla="*/ 457200 h 6558320"/>
              <a:gd name="connsiteX209" fmla="*/ 2051052 w 4343400"/>
              <a:gd name="connsiteY209" fmla="*/ 495300 h 6558320"/>
              <a:gd name="connsiteX210" fmla="*/ 2082800 w 4343400"/>
              <a:gd name="connsiteY210" fmla="*/ 495300 h 6558320"/>
              <a:gd name="connsiteX211" fmla="*/ 2108200 w 4343400"/>
              <a:gd name="connsiteY211" fmla="*/ 533400 h 6558320"/>
              <a:gd name="connsiteX212" fmla="*/ 2139948 w 4343400"/>
              <a:gd name="connsiteY212" fmla="*/ 533400 h 6558320"/>
              <a:gd name="connsiteX213" fmla="*/ 2146300 w 4343400"/>
              <a:gd name="connsiteY213" fmla="*/ 603250 h 6558320"/>
              <a:gd name="connsiteX214" fmla="*/ 2108200 w 4343400"/>
              <a:gd name="connsiteY214" fmla="*/ 673100 h 6558320"/>
              <a:gd name="connsiteX215" fmla="*/ 2114548 w 4343400"/>
              <a:gd name="connsiteY215" fmla="*/ 711200 h 6558320"/>
              <a:gd name="connsiteX216" fmla="*/ 2070100 w 4343400"/>
              <a:gd name="connsiteY216" fmla="*/ 781050 h 6558320"/>
              <a:gd name="connsiteX217" fmla="*/ 2254252 w 4343400"/>
              <a:gd name="connsiteY217" fmla="*/ 863600 h 6558320"/>
              <a:gd name="connsiteX218" fmla="*/ 2298700 w 4343400"/>
              <a:gd name="connsiteY218" fmla="*/ 850900 h 6558320"/>
              <a:gd name="connsiteX219" fmla="*/ 2298700 w 4343400"/>
              <a:gd name="connsiteY219" fmla="*/ 800100 h 6558320"/>
              <a:gd name="connsiteX220" fmla="*/ 2381252 w 4343400"/>
              <a:gd name="connsiteY220" fmla="*/ 698500 h 6558320"/>
              <a:gd name="connsiteX221" fmla="*/ 2444748 w 4343400"/>
              <a:gd name="connsiteY221" fmla="*/ 698500 h 6558320"/>
              <a:gd name="connsiteX222" fmla="*/ 2533652 w 4343400"/>
              <a:gd name="connsiteY222" fmla="*/ 711200 h 6558320"/>
              <a:gd name="connsiteX223" fmla="*/ 2641600 w 4343400"/>
              <a:gd name="connsiteY223" fmla="*/ 692150 h 6558320"/>
              <a:gd name="connsiteX224" fmla="*/ 2705100 w 4343400"/>
              <a:gd name="connsiteY224" fmla="*/ 635000 h 6558320"/>
              <a:gd name="connsiteX225" fmla="*/ 2794000 w 4343400"/>
              <a:gd name="connsiteY225" fmla="*/ 641350 h 6558320"/>
              <a:gd name="connsiteX226" fmla="*/ 2825748 w 4343400"/>
              <a:gd name="connsiteY226" fmla="*/ 615950 h 6558320"/>
              <a:gd name="connsiteX227" fmla="*/ 2895600 w 4343400"/>
              <a:gd name="connsiteY227" fmla="*/ 660400 h 6558320"/>
              <a:gd name="connsiteX228" fmla="*/ 2914652 w 4343400"/>
              <a:gd name="connsiteY228" fmla="*/ 730250 h 6558320"/>
              <a:gd name="connsiteX229" fmla="*/ 2978148 w 4343400"/>
              <a:gd name="connsiteY229" fmla="*/ 679450 h 6558320"/>
              <a:gd name="connsiteX230" fmla="*/ 2959100 w 4343400"/>
              <a:gd name="connsiteY230" fmla="*/ 622300 h 6558320"/>
              <a:gd name="connsiteX231" fmla="*/ 2978148 w 4343400"/>
              <a:gd name="connsiteY231" fmla="*/ 584200 h 6558320"/>
              <a:gd name="connsiteX232" fmla="*/ 2959100 w 4343400"/>
              <a:gd name="connsiteY232" fmla="*/ 488950 h 6558320"/>
              <a:gd name="connsiteX233" fmla="*/ 3028948 w 4343400"/>
              <a:gd name="connsiteY233" fmla="*/ 419100 h 6558320"/>
              <a:gd name="connsiteX234" fmla="*/ 3073400 w 4343400"/>
              <a:gd name="connsiteY234" fmla="*/ 400050 h 6558320"/>
              <a:gd name="connsiteX235" fmla="*/ 3194052 w 4343400"/>
              <a:gd name="connsiteY235" fmla="*/ 336550 h 6558320"/>
              <a:gd name="connsiteX236" fmla="*/ 3206748 w 4343400"/>
              <a:gd name="connsiteY236" fmla="*/ 222250 h 6558320"/>
              <a:gd name="connsiteX237" fmla="*/ 3251200 w 4343400"/>
              <a:gd name="connsiteY237" fmla="*/ 133350 h 6558320"/>
              <a:gd name="connsiteX238" fmla="*/ 3632200 w 4343400"/>
              <a:gd name="connsiteY238" fmla="*/ 0 h 655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</a:cxnLst>
            <a:rect l="l" t="t" r="r" b="b"/>
            <a:pathLst>
              <a:path w="4343400" h="655832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46256" y="6558320"/>
                </a:lnTo>
                <a:lnTo>
                  <a:pt x="707200" y="6558320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1" name="フリーフォーム: 図形 810">
            <a:extLst>
              <a:ext uri="{FF2B5EF4-FFF2-40B4-BE49-F238E27FC236}">
                <a16:creationId xmlns:a16="http://schemas.microsoft.com/office/drawing/2014/main" id="{4439E63B-4717-498D-AA89-D15D08D1CBE2}"/>
              </a:ext>
            </a:extLst>
          </p:cNvPr>
          <p:cNvSpPr/>
          <p:nvPr/>
        </p:nvSpPr>
        <p:spPr>
          <a:xfrm>
            <a:off x="8136174" y="10994440"/>
            <a:ext cx="8224" cy="24678"/>
          </a:xfrm>
          <a:custGeom>
            <a:avLst/>
            <a:gdLst>
              <a:gd name="connsiteX0" fmla="*/ 0 w 8224"/>
              <a:gd name="connsiteY0" fmla="*/ 0 h 24678"/>
              <a:gd name="connsiteX1" fmla="*/ 8224 w 8224"/>
              <a:gd name="connsiteY1" fmla="*/ 24678 h 24678"/>
              <a:gd name="connsiteX2" fmla="*/ 0 w 8224"/>
              <a:gd name="connsiteY2" fmla="*/ 2 h 24678"/>
              <a:gd name="connsiteX3" fmla="*/ 0 w 8224"/>
              <a:gd name="connsiteY3" fmla="*/ 0 h 2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" h="24678">
                <a:moveTo>
                  <a:pt x="0" y="0"/>
                </a:moveTo>
                <a:lnTo>
                  <a:pt x="8224" y="24678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2" name="フリーフォーム: 図形 811">
            <a:extLst>
              <a:ext uri="{FF2B5EF4-FFF2-40B4-BE49-F238E27FC236}">
                <a16:creationId xmlns:a16="http://schemas.microsoft.com/office/drawing/2014/main" id="{6E710DF8-CCC0-436D-8F27-47786A124E16}"/>
              </a:ext>
            </a:extLst>
          </p:cNvPr>
          <p:cNvSpPr/>
          <p:nvPr/>
        </p:nvSpPr>
        <p:spPr>
          <a:xfrm>
            <a:off x="2199672" y="15532698"/>
            <a:ext cx="2090970" cy="1504990"/>
          </a:xfrm>
          <a:custGeom>
            <a:avLst/>
            <a:gdLst>
              <a:gd name="connsiteX0" fmla="*/ 1300394 w 2090970"/>
              <a:gd name="connsiteY0" fmla="*/ 0 h 1504990"/>
              <a:gd name="connsiteX1" fmla="*/ 1338494 w 2090970"/>
              <a:gd name="connsiteY1" fmla="*/ 76200 h 1504990"/>
              <a:gd name="connsiteX2" fmla="*/ 1521374 w 2090970"/>
              <a:gd name="connsiteY2" fmla="*/ 106680 h 1504990"/>
              <a:gd name="connsiteX3" fmla="*/ 1591594 w 2090970"/>
              <a:gd name="connsiteY3" fmla="*/ 143638 h 1504990"/>
              <a:gd name="connsiteX4" fmla="*/ 1586142 w 2090970"/>
              <a:gd name="connsiteY4" fmla="*/ 179070 h 1504990"/>
              <a:gd name="connsiteX5" fmla="*/ 1586142 w 2090970"/>
              <a:gd name="connsiteY5" fmla="*/ 283844 h 1504990"/>
              <a:gd name="connsiteX6" fmla="*/ 1671870 w 2090970"/>
              <a:gd name="connsiteY6" fmla="*/ 302896 h 1504990"/>
              <a:gd name="connsiteX7" fmla="*/ 1681394 w 2090970"/>
              <a:gd name="connsiteY7" fmla="*/ 388620 h 1504990"/>
              <a:gd name="connsiteX8" fmla="*/ 1671870 w 2090970"/>
              <a:gd name="connsiteY8" fmla="*/ 550544 h 1504990"/>
              <a:gd name="connsiteX9" fmla="*/ 1786170 w 2090970"/>
              <a:gd name="connsiteY9" fmla="*/ 569596 h 1504990"/>
              <a:gd name="connsiteX10" fmla="*/ 1824270 w 2090970"/>
              <a:gd name="connsiteY10" fmla="*/ 550544 h 1504990"/>
              <a:gd name="connsiteX11" fmla="*/ 1948094 w 2090970"/>
              <a:gd name="connsiteY11" fmla="*/ 712470 h 1504990"/>
              <a:gd name="connsiteX12" fmla="*/ 1919518 w 2090970"/>
              <a:gd name="connsiteY12" fmla="*/ 836296 h 1504990"/>
              <a:gd name="connsiteX13" fmla="*/ 1967142 w 2090970"/>
              <a:gd name="connsiteY13" fmla="*/ 960120 h 1504990"/>
              <a:gd name="connsiteX14" fmla="*/ 1976670 w 2090970"/>
              <a:gd name="connsiteY14" fmla="*/ 1045844 h 1504990"/>
              <a:gd name="connsiteX15" fmla="*/ 2090970 w 2090970"/>
              <a:gd name="connsiteY15" fmla="*/ 1207770 h 1504990"/>
              <a:gd name="connsiteX16" fmla="*/ 1986194 w 2090970"/>
              <a:gd name="connsiteY16" fmla="*/ 1274444 h 1504990"/>
              <a:gd name="connsiteX17" fmla="*/ 1976670 w 2090970"/>
              <a:gd name="connsiteY17" fmla="*/ 1350644 h 1504990"/>
              <a:gd name="connsiteX18" fmla="*/ 1938082 w 2090970"/>
              <a:gd name="connsiteY18" fmla="*/ 1504990 h 1504990"/>
              <a:gd name="connsiteX19" fmla="*/ 152724 w 2090970"/>
              <a:gd name="connsiteY19" fmla="*/ 1504990 h 1504990"/>
              <a:gd name="connsiteX20" fmla="*/ 145906 w 2090970"/>
              <a:gd name="connsiteY20" fmla="*/ 1485900 h 1504990"/>
              <a:gd name="connsiteX21" fmla="*/ 1126 w 2090970"/>
              <a:gd name="connsiteY21" fmla="*/ 1325880 h 1504990"/>
              <a:gd name="connsiteX22" fmla="*/ 0 w 2090970"/>
              <a:gd name="connsiteY22" fmla="*/ 1319876 h 1504990"/>
              <a:gd name="connsiteX23" fmla="*/ 50714 w 2090970"/>
              <a:gd name="connsiteY23" fmla="*/ 1203960 h 1504990"/>
              <a:gd name="connsiteX24" fmla="*/ 119294 w 2090970"/>
              <a:gd name="connsiteY24" fmla="*/ 1196340 h 1504990"/>
              <a:gd name="connsiteX25" fmla="*/ 134534 w 2090970"/>
              <a:gd name="connsiteY25" fmla="*/ 1082040 h 1504990"/>
              <a:gd name="connsiteX26" fmla="*/ 248834 w 2090970"/>
              <a:gd name="connsiteY26" fmla="*/ 1066800 h 1504990"/>
              <a:gd name="connsiteX27" fmla="*/ 302174 w 2090970"/>
              <a:gd name="connsiteY27" fmla="*/ 1188720 h 1504990"/>
              <a:gd name="connsiteX28" fmla="*/ 355514 w 2090970"/>
              <a:gd name="connsiteY28" fmla="*/ 1150620 h 1504990"/>
              <a:gd name="connsiteX29" fmla="*/ 385994 w 2090970"/>
              <a:gd name="connsiteY29" fmla="*/ 1036320 h 1504990"/>
              <a:gd name="connsiteX30" fmla="*/ 424094 w 2090970"/>
              <a:gd name="connsiteY30" fmla="*/ 1013460 h 1504990"/>
              <a:gd name="connsiteX31" fmla="*/ 446954 w 2090970"/>
              <a:gd name="connsiteY31" fmla="*/ 944880 h 1504990"/>
              <a:gd name="connsiteX32" fmla="*/ 530774 w 2090970"/>
              <a:gd name="connsiteY32" fmla="*/ 685800 h 1504990"/>
              <a:gd name="connsiteX33" fmla="*/ 652694 w 2090970"/>
              <a:gd name="connsiteY33" fmla="*/ 800100 h 1504990"/>
              <a:gd name="connsiteX34" fmla="*/ 751754 w 2090970"/>
              <a:gd name="connsiteY34" fmla="*/ 800100 h 1504990"/>
              <a:gd name="connsiteX35" fmla="*/ 805094 w 2090970"/>
              <a:gd name="connsiteY35" fmla="*/ 662940 h 1504990"/>
              <a:gd name="connsiteX36" fmla="*/ 911774 w 2090970"/>
              <a:gd name="connsiteY36" fmla="*/ 662940 h 1504990"/>
              <a:gd name="connsiteX37" fmla="*/ 980354 w 2090970"/>
              <a:gd name="connsiteY37" fmla="*/ 601980 h 1504990"/>
              <a:gd name="connsiteX38" fmla="*/ 1048934 w 2090970"/>
              <a:gd name="connsiteY38" fmla="*/ 647700 h 1504990"/>
              <a:gd name="connsiteX39" fmla="*/ 1056554 w 2090970"/>
              <a:gd name="connsiteY39" fmla="*/ 449580 h 1504990"/>
              <a:gd name="connsiteX40" fmla="*/ 1231814 w 2090970"/>
              <a:gd name="connsiteY40" fmla="*/ 533400 h 1504990"/>
              <a:gd name="connsiteX41" fmla="*/ 1247054 w 2090970"/>
              <a:gd name="connsiteY41" fmla="*/ 411480 h 1504990"/>
              <a:gd name="connsiteX42" fmla="*/ 1208954 w 2090970"/>
              <a:gd name="connsiteY42" fmla="*/ 182880 h 1504990"/>
              <a:gd name="connsiteX43" fmla="*/ 1147994 w 2090970"/>
              <a:gd name="connsiteY43" fmla="*/ 114300 h 1504990"/>
              <a:gd name="connsiteX44" fmla="*/ 1186094 w 2090970"/>
              <a:gd name="connsiteY44" fmla="*/ 15240 h 1504990"/>
              <a:gd name="connsiteX45" fmla="*/ 1300394 w 2090970"/>
              <a:gd name="connsiteY45" fmla="*/ 0 h 150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090970" h="1504990">
                <a:moveTo>
                  <a:pt x="1300394" y="0"/>
                </a:moveTo>
                <a:lnTo>
                  <a:pt x="1338494" y="76200"/>
                </a:lnTo>
                <a:lnTo>
                  <a:pt x="1521374" y="106680"/>
                </a:lnTo>
                <a:lnTo>
                  <a:pt x="1591594" y="143638"/>
                </a:lnTo>
                <a:lnTo>
                  <a:pt x="1586142" y="179070"/>
                </a:lnTo>
                <a:lnTo>
                  <a:pt x="1586142" y="283844"/>
                </a:lnTo>
                <a:lnTo>
                  <a:pt x="1671870" y="302896"/>
                </a:lnTo>
                <a:lnTo>
                  <a:pt x="1681394" y="388620"/>
                </a:lnTo>
                <a:lnTo>
                  <a:pt x="1671870" y="550544"/>
                </a:lnTo>
                <a:lnTo>
                  <a:pt x="1786170" y="569596"/>
                </a:lnTo>
                <a:lnTo>
                  <a:pt x="1824270" y="550544"/>
                </a:lnTo>
                <a:lnTo>
                  <a:pt x="1948094" y="712470"/>
                </a:lnTo>
                <a:lnTo>
                  <a:pt x="1919518" y="836296"/>
                </a:lnTo>
                <a:lnTo>
                  <a:pt x="1967142" y="960120"/>
                </a:lnTo>
                <a:lnTo>
                  <a:pt x="1976670" y="1045844"/>
                </a:lnTo>
                <a:lnTo>
                  <a:pt x="2090970" y="1207770"/>
                </a:lnTo>
                <a:lnTo>
                  <a:pt x="1986194" y="1274444"/>
                </a:lnTo>
                <a:lnTo>
                  <a:pt x="1976670" y="1350644"/>
                </a:lnTo>
                <a:lnTo>
                  <a:pt x="1938082" y="1504990"/>
                </a:lnTo>
                <a:lnTo>
                  <a:pt x="152724" y="1504990"/>
                </a:lnTo>
                <a:lnTo>
                  <a:pt x="145906" y="1485900"/>
                </a:lnTo>
                <a:lnTo>
                  <a:pt x="1126" y="1325880"/>
                </a:lnTo>
                <a:lnTo>
                  <a:pt x="0" y="1319876"/>
                </a:lnTo>
                <a:lnTo>
                  <a:pt x="50714" y="1203960"/>
                </a:lnTo>
                <a:lnTo>
                  <a:pt x="119294" y="1196340"/>
                </a:lnTo>
                <a:lnTo>
                  <a:pt x="134534" y="1082040"/>
                </a:lnTo>
                <a:lnTo>
                  <a:pt x="248834" y="1066800"/>
                </a:lnTo>
                <a:lnTo>
                  <a:pt x="302174" y="1188720"/>
                </a:lnTo>
                <a:lnTo>
                  <a:pt x="355514" y="1150620"/>
                </a:lnTo>
                <a:lnTo>
                  <a:pt x="385994" y="1036320"/>
                </a:lnTo>
                <a:lnTo>
                  <a:pt x="424094" y="1013460"/>
                </a:lnTo>
                <a:lnTo>
                  <a:pt x="446954" y="944880"/>
                </a:lnTo>
                <a:lnTo>
                  <a:pt x="530774" y="685800"/>
                </a:lnTo>
                <a:lnTo>
                  <a:pt x="652694" y="800100"/>
                </a:lnTo>
                <a:lnTo>
                  <a:pt x="751754" y="800100"/>
                </a:lnTo>
                <a:lnTo>
                  <a:pt x="805094" y="662940"/>
                </a:lnTo>
                <a:lnTo>
                  <a:pt x="911774" y="662940"/>
                </a:lnTo>
                <a:lnTo>
                  <a:pt x="980354" y="601980"/>
                </a:lnTo>
                <a:lnTo>
                  <a:pt x="1048934" y="647700"/>
                </a:lnTo>
                <a:lnTo>
                  <a:pt x="1056554" y="449580"/>
                </a:lnTo>
                <a:lnTo>
                  <a:pt x="1231814" y="533400"/>
                </a:lnTo>
                <a:lnTo>
                  <a:pt x="1247054" y="411480"/>
                </a:lnTo>
                <a:lnTo>
                  <a:pt x="1208954" y="182880"/>
                </a:lnTo>
                <a:lnTo>
                  <a:pt x="1147994" y="114300"/>
                </a:lnTo>
                <a:lnTo>
                  <a:pt x="1186094" y="15240"/>
                </a:lnTo>
                <a:lnTo>
                  <a:pt x="13003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3" name="フリーフォーム: 図形 812">
            <a:extLst>
              <a:ext uri="{FF2B5EF4-FFF2-40B4-BE49-F238E27FC236}">
                <a16:creationId xmlns:a16="http://schemas.microsoft.com/office/drawing/2014/main" id="{A3497376-4B05-4F84-AEC1-5922A65E6B0F}"/>
              </a:ext>
            </a:extLst>
          </p:cNvPr>
          <p:cNvSpPr/>
          <p:nvPr/>
        </p:nvSpPr>
        <p:spPr>
          <a:xfrm>
            <a:off x="12602098" y="7402158"/>
            <a:ext cx="2399232" cy="3534410"/>
          </a:xfrm>
          <a:custGeom>
            <a:avLst/>
            <a:gdLst>
              <a:gd name="connsiteX0" fmla="*/ 1874520 w 2399232"/>
              <a:gd name="connsiteY0" fmla="*/ 0 h 3534410"/>
              <a:gd name="connsiteX1" fmla="*/ 1958340 w 2399232"/>
              <a:gd name="connsiteY1" fmla="*/ 99060 h 3534410"/>
              <a:gd name="connsiteX2" fmla="*/ 2080260 w 2399232"/>
              <a:gd name="connsiteY2" fmla="*/ 38100 h 3534410"/>
              <a:gd name="connsiteX3" fmla="*/ 2179320 w 2399232"/>
              <a:gd name="connsiteY3" fmla="*/ 76200 h 3534410"/>
              <a:gd name="connsiteX4" fmla="*/ 2286000 w 2399232"/>
              <a:gd name="connsiteY4" fmla="*/ 60960 h 3534410"/>
              <a:gd name="connsiteX5" fmla="*/ 2324100 w 2399232"/>
              <a:gd name="connsiteY5" fmla="*/ 0 h 3534410"/>
              <a:gd name="connsiteX6" fmla="*/ 2399232 w 2399232"/>
              <a:gd name="connsiteY6" fmla="*/ 61472 h 3534410"/>
              <a:gd name="connsiteX7" fmla="*/ 2399232 w 2399232"/>
              <a:gd name="connsiteY7" fmla="*/ 2618704 h 3534410"/>
              <a:gd name="connsiteX8" fmla="*/ 2362200 w 2399232"/>
              <a:gd name="connsiteY8" fmla="*/ 2607310 h 3534410"/>
              <a:gd name="connsiteX9" fmla="*/ 2228852 w 2399232"/>
              <a:gd name="connsiteY9" fmla="*/ 2620010 h 3534410"/>
              <a:gd name="connsiteX10" fmla="*/ 2032000 w 2399232"/>
              <a:gd name="connsiteY10" fmla="*/ 2677160 h 3534410"/>
              <a:gd name="connsiteX11" fmla="*/ 1987548 w 2399232"/>
              <a:gd name="connsiteY11" fmla="*/ 2734310 h 3534410"/>
              <a:gd name="connsiteX12" fmla="*/ 2006600 w 2399232"/>
              <a:gd name="connsiteY12" fmla="*/ 2816860 h 3534410"/>
              <a:gd name="connsiteX13" fmla="*/ 2006600 w 2399232"/>
              <a:gd name="connsiteY13" fmla="*/ 2861310 h 3534410"/>
              <a:gd name="connsiteX14" fmla="*/ 1854200 w 2399232"/>
              <a:gd name="connsiteY14" fmla="*/ 2861310 h 3534410"/>
              <a:gd name="connsiteX15" fmla="*/ 1758948 w 2399232"/>
              <a:gd name="connsiteY15" fmla="*/ 2931160 h 3534410"/>
              <a:gd name="connsiteX16" fmla="*/ 1663700 w 2399232"/>
              <a:gd name="connsiteY16" fmla="*/ 2924810 h 3534410"/>
              <a:gd name="connsiteX17" fmla="*/ 1562100 w 2399232"/>
              <a:gd name="connsiteY17" fmla="*/ 2981960 h 3534410"/>
              <a:gd name="connsiteX18" fmla="*/ 1524000 w 2399232"/>
              <a:gd name="connsiteY18" fmla="*/ 3045460 h 3534410"/>
              <a:gd name="connsiteX19" fmla="*/ 1397000 w 2399232"/>
              <a:gd name="connsiteY19" fmla="*/ 3058160 h 3534410"/>
              <a:gd name="connsiteX20" fmla="*/ 1390652 w 2399232"/>
              <a:gd name="connsiteY20" fmla="*/ 3121660 h 3534410"/>
              <a:gd name="connsiteX21" fmla="*/ 1282700 w 2399232"/>
              <a:gd name="connsiteY21" fmla="*/ 3140710 h 3534410"/>
              <a:gd name="connsiteX22" fmla="*/ 1238252 w 2399232"/>
              <a:gd name="connsiteY22" fmla="*/ 3191510 h 3534410"/>
              <a:gd name="connsiteX23" fmla="*/ 1181100 w 2399232"/>
              <a:gd name="connsiteY23" fmla="*/ 3242310 h 3534410"/>
              <a:gd name="connsiteX24" fmla="*/ 996948 w 2399232"/>
              <a:gd name="connsiteY24" fmla="*/ 3324860 h 3534410"/>
              <a:gd name="connsiteX25" fmla="*/ 927100 w 2399232"/>
              <a:gd name="connsiteY25" fmla="*/ 3312160 h 3534410"/>
              <a:gd name="connsiteX26" fmla="*/ 889000 w 2399232"/>
              <a:gd name="connsiteY26" fmla="*/ 3388360 h 3534410"/>
              <a:gd name="connsiteX27" fmla="*/ 755652 w 2399232"/>
              <a:gd name="connsiteY27" fmla="*/ 3451860 h 3534410"/>
              <a:gd name="connsiteX28" fmla="*/ 742948 w 2399232"/>
              <a:gd name="connsiteY28" fmla="*/ 3496310 h 3534410"/>
              <a:gd name="connsiteX29" fmla="*/ 679452 w 2399232"/>
              <a:gd name="connsiteY29" fmla="*/ 3521710 h 3534410"/>
              <a:gd name="connsiteX30" fmla="*/ 654052 w 2399232"/>
              <a:gd name="connsiteY30" fmla="*/ 3534410 h 3534410"/>
              <a:gd name="connsiteX31" fmla="*/ 622300 w 2399232"/>
              <a:gd name="connsiteY31" fmla="*/ 3509010 h 3534410"/>
              <a:gd name="connsiteX32" fmla="*/ 520700 w 2399232"/>
              <a:gd name="connsiteY32" fmla="*/ 3477260 h 3534410"/>
              <a:gd name="connsiteX33" fmla="*/ 317500 w 2399232"/>
              <a:gd name="connsiteY33" fmla="*/ 3439160 h 3534410"/>
              <a:gd name="connsiteX34" fmla="*/ 222252 w 2399232"/>
              <a:gd name="connsiteY34" fmla="*/ 3464560 h 3534410"/>
              <a:gd name="connsiteX35" fmla="*/ 193796 w 2399232"/>
              <a:gd name="connsiteY35" fmla="*/ 3440848 h 3534410"/>
              <a:gd name="connsiteX36" fmla="*/ 190500 w 2399232"/>
              <a:gd name="connsiteY36" fmla="*/ 3421380 h 3534410"/>
              <a:gd name="connsiteX37" fmla="*/ 243840 w 2399232"/>
              <a:gd name="connsiteY37" fmla="*/ 3345180 h 3534410"/>
              <a:gd name="connsiteX38" fmla="*/ 251460 w 2399232"/>
              <a:gd name="connsiteY38" fmla="*/ 3246120 h 3534410"/>
              <a:gd name="connsiteX39" fmla="*/ 243840 w 2399232"/>
              <a:gd name="connsiteY39" fmla="*/ 3147060 h 3534410"/>
              <a:gd name="connsiteX40" fmla="*/ 259080 w 2399232"/>
              <a:gd name="connsiteY40" fmla="*/ 3078480 h 3534410"/>
              <a:gd name="connsiteX41" fmla="*/ 259080 w 2399232"/>
              <a:gd name="connsiteY41" fmla="*/ 3009900 h 3534410"/>
              <a:gd name="connsiteX42" fmla="*/ 205740 w 2399232"/>
              <a:gd name="connsiteY42" fmla="*/ 2811780 h 3534410"/>
              <a:gd name="connsiteX43" fmla="*/ 228600 w 2399232"/>
              <a:gd name="connsiteY43" fmla="*/ 2537460 h 3534410"/>
              <a:gd name="connsiteX44" fmla="*/ 144780 w 2399232"/>
              <a:gd name="connsiteY44" fmla="*/ 2423160 h 3534410"/>
              <a:gd name="connsiteX45" fmla="*/ 60960 w 2399232"/>
              <a:gd name="connsiteY45" fmla="*/ 2461260 h 3534410"/>
              <a:gd name="connsiteX46" fmla="*/ 0 w 2399232"/>
              <a:gd name="connsiteY46" fmla="*/ 2278380 h 3534410"/>
              <a:gd name="connsiteX47" fmla="*/ 152400 w 2399232"/>
              <a:gd name="connsiteY47" fmla="*/ 2103120 h 3534410"/>
              <a:gd name="connsiteX48" fmla="*/ 175260 w 2399232"/>
              <a:gd name="connsiteY48" fmla="*/ 1927860 h 3534410"/>
              <a:gd name="connsiteX49" fmla="*/ 205740 w 2399232"/>
              <a:gd name="connsiteY49" fmla="*/ 1775460 h 3534410"/>
              <a:gd name="connsiteX50" fmla="*/ 198120 w 2399232"/>
              <a:gd name="connsiteY50" fmla="*/ 1706880 h 3534410"/>
              <a:gd name="connsiteX51" fmla="*/ 152400 w 2399232"/>
              <a:gd name="connsiteY51" fmla="*/ 1691640 h 3534410"/>
              <a:gd name="connsiteX52" fmla="*/ 114300 w 2399232"/>
              <a:gd name="connsiteY52" fmla="*/ 1623060 h 3534410"/>
              <a:gd name="connsiteX53" fmla="*/ 144780 w 2399232"/>
              <a:gd name="connsiteY53" fmla="*/ 1493520 h 3534410"/>
              <a:gd name="connsiteX54" fmla="*/ 205740 w 2399232"/>
              <a:gd name="connsiteY54" fmla="*/ 1470660 h 3534410"/>
              <a:gd name="connsiteX55" fmla="*/ 541020 w 2399232"/>
              <a:gd name="connsiteY55" fmla="*/ 1424940 h 3534410"/>
              <a:gd name="connsiteX56" fmla="*/ 609600 w 2399232"/>
              <a:gd name="connsiteY56" fmla="*/ 1409700 h 3534410"/>
              <a:gd name="connsiteX57" fmla="*/ 685800 w 2399232"/>
              <a:gd name="connsiteY57" fmla="*/ 1424940 h 3534410"/>
              <a:gd name="connsiteX58" fmla="*/ 731520 w 2399232"/>
              <a:gd name="connsiteY58" fmla="*/ 1386840 h 3534410"/>
              <a:gd name="connsiteX59" fmla="*/ 746760 w 2399232"/>
              <a:gd name="connsiteY59" fmla="*/ 1234440 h 3534410"/>
              <a:gd name="connsiteX60" fmla="*/ 876300 w 2399232"/>
              <a:gd name="connsiteY60" fmla="*/ 1211580 h 3534410"/>
              <a:gd name="connsiteX61" fmla="*/ 944880 w 2399232"/>
              <a:gd name="connsiteY61" fmla="*/ 1280160 h 3534410"/>
              <a:gd name="connsiteX62" fmla="*/ 1005840 w 2399232"/>
              <a:gd name="connsiteY62" fmla="*/ 1226820 h 3534410"/>
              <a:gd name="connsiteX63" fmla="*/ 1150620 w 2399232"/>
              <a:gd name="connsiteY63" fmla="*/ 1219200 h 3534410"/>
              <a:gd name="connsiteX64" fmla="*/ 1234440 w 2399232"/>
              <a:gd name="connsiteY64" fmla="*/ 1280160 h 3534410"/>
              <a:gd name="connsiteX65" fmla="*/ 1280160 w 2399232"/>
              <a:gd name="connsiteY65" fmla="*/ 1188720 h 3534410"/>
              <a:gd name="connsiteX66" fmla="*/ 1249680 w 2399232"/>
              <a:gd name="connsiteY66" fmla="*/ 1127760 h 3534410"/>
              <a:gd name="connsiteX67" fmla="*/ 1226820 w 2399232"/>
              <a:gd name="connsiteY67" fmla="*/ 1051560 h 3534410"/>
              <a:gd name="connsiteX68" fmla="*/ 1188720 w 2399232"/>
              <a:gd name="connsiteY68" fmla="*/ 906780 h 3534410"/>
              <a:gd name="connsiteX69" fmla="*/ 1173480 w 2399232"/>
              <a:gd name="connsiteY69" fmla="*/ 861060 h 3534410"/>
              <a:gd name="connsiteX70" fmla="*/ 1188720 w 2399232"/>
              <a:gd name="connsiteY70" fmla="*/ 701040 h 3534410"/>
              <a:gd name="connsiteX71" fmla="*/ 1264920 w 2399232"/>
              <a:gd name="connsiteY71" fmla="*/ 678180 h 3534410"/>
              <a:gd name="connsiteX72" fmla="*/ 1371600 w 2399232"/>
              <a:gd name="connsiteY72" fmla="*/ 533400 h 3534410"/>
              <a:gd name="connsiteX73" fmla="*/ 1371600 w 2399232"/>
              <a:gd name="connsiteY73" fmla="*/ 472440 h 3534410"/>
              <a:gd name="connsiteX74" fmla="*/ 1501140 w 2399232"/>
              <a:gd name="connsiteY74" fmla="*/ 358140 h 3534410"/>
              <a:gd name="connsiteX75" fmla="*/ 1493520 w 2399232"/>
              <a:gd name="connsiteY75" fmla="*/ 274320 h 3534410"/>
              <a:gd name="connsiteX76" fmla="*/ 1623060 w 2399232"/>
              <a:gd name="connsiteY76" fmla="*/ 175260 h 3534410"/>
              <a:gd name="connsiteX77" fmla="*/ 1737360 w 2399232"/>
              <a:gd name="connsiteY77" fmla="*/ 22860 h 3534410"/>
              <a:gd name="connsiteX78" fmla="*/ 1874520 w 2399232"/>
              <a:gd name="connsiteY78" fmla="*/ 0 h 3534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399232" h="3534410">
                <a:moveTo>
                  <a:pt x="1874520" y="0"/>
                </a:moveTo>
                <a:lnTo>
                  <a:pt x="1958340" y="99060"/>
                </a:lnTo>
                <a:lnTo>
                  <a:pt x="2080260" y="38100"/>
                </a:lnTo>
                <a:lnTo>
                  <a:pt x="2179320" y="76200"/>
                </a:lnTo>
                <a:lnTo>
                  <a:pt x="2286000" y="60960"/>
                </a:lnTo>
                <a:lnTo>
                  <a:pt x="2324100" y="0"/>
                </a:lnTo>
                <a:lnTo>
                  <a:pt x="2399232" y="61472"/>
                </a:lnTo>
                <a:lnTo>
                  <a:pt x="2399232" y="2618704"/>
                </a:lnTo>
                <a:lnTo>
                  <a:pt x="2362200" y="2607310"/>
                </a:lnTo>
                <a:lnTo>
                  <a:pt x="2228852" y="2620010"/>
                </a:lnTo>
                <a:lnTo>
                  <a:pt x="2032000" y="2677160"/>
                </a:lnTo>
                <a:lnTo>
                  <a:pt x="1987548" y="2734310"/>
                </a:lnTo>
                <a:lnTo>
                  <a:pt x="2006600" y="2816860"/>
                </a:lnTo>
                <a:lnTo>
                  <a:pt x="2006600" y="2861310"/>
                </a:lnTo>
                <a:lnTo>
                  <a:pt x="1854200" y="2861310"/>
                </a:lnTo>
                <a:lnTo>
                  <a:pt x="1758948" y="2931160"/>
                </a:lnTo>
                <a:lnTo>
                  <a:pt x="1663700" y="2924810"/>
                </a:lnTo>
                <a:lnTo>
                  <a:pt x="1562100" y="2981960"/>
                </a:lnTo>
                <a:lnTo>
                  <a:pt x="1524000" y="3045460"/>
                </a:lnTo>
                <a:lnTo>
                  <a:pt x="1397000" y="3058160"/>
                </a:lnTo>
                <a:lnTo>
                  <a:pt x="1390652" y="3121660"/>
                </a:lnTo>
                <a:lnTo>
                  <a:pt x="1282700" y="3140710"/>
                </a:lnTo>
                <a:lnTo>
                  <a:pt x="1238252" y="3191510"/>
                </a:lnTo>
                <a:lnTo>
                  <a:pt x="1181100" y="3242310"/>
                </a:lnTo>
                <a:lnTo>
                  <a:pt x="996948" y="3324860"/>
                </a:lnTo>
                <a:lnTo>
                  <a:pt x="927100" y="3312160"/>
                </a:lnTo>
                <a:lnTo>
                  <a:pt x="889000" y="3388360"/>
                </a:lnTo>
                <a:lnTo>
                  <a:pt x="755652" y="3451860"/>
                </a:lnTo>
                <a:lnTo>
                  <a:pt x="742948" y="3496310"/>
                </a:lnTo>
                <a:lnTo>
                  <a:pt x="679452" y="3521710"/>
                </a:lnTo>
                <a:lnTo>
                  <a:pt x="654052" y="3534410"/>
                </a:lnTo>
                <a:lnTo>
                  <a:pt x="622300" y="3509010"/>
                </a:lnTo>
                <a:lnTo>
                  <a:pt x="520700" y="3477260"/>
                </a:lnTo>
                <a:lnTo>
                  <a:pt x="317500" y="3439160"/>
                </a:lnTo>
                <a:lnTo>
                  <a:pt x="222252" y="3464560"/>
                </a:lnTo>
                <a:lnTo>
                  <a:pt x="193796" y="3440848"/>
                </a:lnTo>
                <a:lnTo>
                  <a:pt x="190500" y="3421380"/>
                </a:lnTo>
                <a:lnTo>
                  <a:pt x="243840" y="3345180"/>
                </a:lnTo>
                <a:lnTo>
                  <a:pt x="251460" y="3246120"/>
                </a:lnTo>
                <a:lnTo>
                  <a:pt x="243840" y="3147060"/>
                </a:lnTo>
                <a:lnTo>
                  <a:pt x="259080" y="3078480"/>
                </a:lnTo>
                <a:lnTo>
                  <a:pt x="259080" y="3009900"/>
                </a:lnTo>
                <a:lnTo>
                  <a:pt x="205740" y="2811780"/>
                </a:lnTo>
                <a:lnTo>
                  <a:pt x="228600" y="2537460"/>
                </a:lnTo>
                <a:lnTo>
                  <a:pt x="144780" y="2423160"/>
                </a:lnTo>
                <a:lnTo>
                  <a:pt x="60960" y="2461260"/>
                </a:lnTo>
                <a:lnTo>
                  <a:pt x="0" y="2278380"/>
                </a:lnTo>
                <a:lnTo>
                  <a:pt x="152400" y="2103120"/>
                </a:lnTo>
                <a:lnTo>
                  <a:pt x="175260" y="1927860"/>
                </a:lnTo>
                <a:lnTo>
                  <a:pt x="205740" y="1775460"/>
                </a:lnTo>
                <a:lnTo>
                  <a:pt x="198120" y="1706880"/>
                </a:lnTo>
                <a:lnTo>
                  <a:pt x="152400" y="1691640"/>
                </a:lnTo>
                <a:lnTo>
                  <a:pt x="114300" y="1623060"/>
                </a:lnTo>
                <a:lnTo>
                  <a:pt x="144780" y="1493520"/>
                </a:lnTo>
                <a:lnTo>
                  <a:pt x="205740" y="1470660"/>
                </a:lnTo>
                <a:lnTo>
                  <a:pt x="541020" y="1424940"/>
                </a:lnTo>
                <a:lnTo>
                  <a:pt x="609600" y="1409700"/>
                </a:lnTo>
                <a:lnTo>
                  <a:pt x="685800" y="1424940"/>
                </a:lnTo>
                <a:lnTo>
                  <a:pt x="731520" y="1386840"/>
                </a:lnTo>
                <a:lnTo>
                  <a:pt x="746760" y="1234440"/>
                </a:lnTo>
                <a:lnTo>
                  <a:pt x="876300" y="1211580"/>
                </a:lnTo>
                <a:lnTo>
                  <a:pt x="944880" y="1280160"/>
                </a:lnTo>
                <a:lnTo>
                  <a:pt x="1005840" y="1226820"/>
                </a:lnTo>
                <a:lnTo>
                  <a:pt x="1150620" y="1219200"/>
                </a:lnTo>
                <a:lnTo>
                  <a:pt x="1234440" y="1280160"/>
                </a:lnTo>
                <a:lnTo>
                  <a:pt x="1280160" y="1188720"/>
                </a:lnTo>
                <a:lnTo>
                  <a:pt x="1249680" y="1127760"/>
                </a:lnTo>
                <a:lnTo>
                  <a:pt x="1226820" y="1051560"/>
                </a:lnTo>
                <a:lnTo>
                  <a:pt x="1188720" y="906780"/>
                </a:lnTo>
                <a:lnTo>
                  <a:pt x="1173480" y="861060"/>
                </a:lnTo>
                <a:lnTo>
                  <a:pt x="1188720" y="701040"/>
                </a:lnTo>
                <a:lnTo>
                  <a:pt x="1264920" y="678180"/>
                </a:lnTo>
                <a:lnTo>
                  <a:pt x="1371600" y="533400"/>
                </a:lnTo>
                <a:lnTo>
                  <a:pt x="1371600" y="472440"/>
                </a:lnTo>
                <a:lnTo>
                  <a:pt x="1501140" y="358140"/>
                </a:lnTo>
                <a:lnTo>
                  <a:pt x="1493520" y="274320"/>
                </a:lnTo>
                <a:lnTo>
                  <a:pt x="1623060" y="175260"/>
                </a:lnTo>
                <a:lnTo>
                  <a:pt x="1737360" y="22860"/>
                </a:lnTo>
                <a:lnTo>
                  <a:pt x="187452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814" name="フリーフォーム: 図形 813">
            <a:extLst>
              <a:ext uri="{FF2B5EF4-FFF2-40B4-BE49-F238E27FC236}">
                <a16:creationId xmlns:a16="http://schemas.microsoft.com/office/drawing/2014/main" id="{B30E583B-7014-4BF0-BB12-1517E1F81823}"/>
              </a:ext>
            </a:extLst>
          </p:cNvPr>
          <p:cNvSpPr/>
          <p:nvPr/>
        </p:nvSpPr>
        <p:spPr>
          <a:xfrm>
            <a:off x="3781948" y="12644718"/>
            <a:ext cx="4181474" cy="4392970"/>
          </a:xfrm>
          <a:custGeom>
            <a:avLst/>
            <a:gdLst>
              <a:gd name="connsiteX0" fmla="*/ 3021330 w 4181474"/>
              <a:gd name="connsiteY0" fmla="*/ 0 h 4392970"/>
              <a:gd name="connsiteX1" fmla="*/ 3059430 w 4181474"/>
              <a:gd name="connsiteY1" fmla="*/ 30480 h 4392970"/>
              <a:gd name="connsiteX2" fmla="*/ 3128010 w 4181474"/>
              <a:gd name="connsiteY2" fmla="*/ 7620 h 4392970"/>
              <a:gd name="connsiteX3" fmla="*/ 3173730 w 4181474"/>
              <a:gd name="connsiteY3" fmla="*/ 15240 h 4392970"/>
              <a:gd name="connsiteX4" fmla="*/ 3128010 w 4181474"/>
              <a:gd name="connsiteY4" fmla="*/ 137160 h 4392970"/>
              <a:gd name="connsiteX5" fmla="*/ 3257550 w 4181474"/>
              <a:gd name="connsiteY5" fmla="*/ 114300 h 4392970"/>
              <a:gd name="connsiteX6" fmla="*/ 3310890 w 4181474"/>
              <a:gd name="connsiteY6" fmla="*/ 106680 h 4392970"/>
              <a:gd name="connsiteX7" fmla="*/ 3303270 w 4181474"/>
              <a:gd name="connsiteY7" fmla="*/ 60960 h 4392970"/>
              <a:gd name="connsiteX8" fmla="*/ 3394710 w 4181474"/>
              <a:gd name="connsiteY8" fmla="*/ 15240 h 4392970"/>
              <a:gd name="connsiteX9" fmla="*/ 3409950 w 4181474"/>
              <a:gd name="connsiteY9" fmla="*/ 121920 h 4392970"/>
              <a:gd name="connsiteX10" fmla="*/ 3569970 w 4181474"/>
              <a:gd name="connsiteY10" fmla="*/ 198120 h 4392970"/>
              <a:gd name="connsiteX11" fmla="*/ 3638550 w 4181474"/>
              <a:gd name="connsiteY11" fmla="*/ 152400 h 4392970"/>
              <a:gd name="connsiteX12" fmla="*/ 3714750 w 4181474"/>
              <a:gd name="connsiteY12" fmla="*/ 160020 h 4392970"/>
              <a:gd name="connsiteX13" fmla="*/ 3851910 w 4181474"/>
              <a:gd name="connsiteY13" fmla="*/ 289560 h 4392970"/>
              <a:gd name="connsiteX14" fmla="*/ 3989070 w 4181474"/>
              <a:gd name="connsiteY14" fmla="*/ 281940 h 4392970"/>
              <a:gd name="connsiteX15" fmla="*/ 3975862 w 4181474"/>
              <a:gd name="connsiteY15" fmla="*/ 282674 h 4392970"/>
              <a:gd name="connsiteX16" fmla="*/ 3990974 w 4181474"/>
              <a:gd name="connsiteY16" fmla="*/ 352424 h 4392970"/>
              <a:gd name="connsiteX17" fmla="*/ 4086226 w 4181474"/>
              <a:gd name="connsiteY17" fmla="*/ 381000 h 4392970"/>
              <a:gd name="connsiteX18" fmla="*/ 4095750 w 4181474"/>
              <a:gd name="connsiteY18" fmla="*/ 438150 h 4392970"/>
              <a:gd name="connsiteX19" fmla="*/ 4181474 w 4181474"/>
              <a:gd name="connsiteY19" fmla="*/ 514350 h 4392970"/>
              <a:gd name="connsiteX20" fmla="*/ 4171950 w 4181474"/>
              <a:gd name="connsiteY20" fmla="*/ 647700 h 4392970"/>
              <a:gd name="connsiteX21" fmla="*/ 3952874 w 4181474"/>
              <a:gd name="connsiteY21" fmla="*/ 942976 h 4392970"/>
              <a:gd name="connsiteX22" fmla="*/ 3943350 w 4181474"/>
              <a:gd name="connsiteY22" fmla="*/ 1028700 h 4392970"/>
              <a:gd name="connsiteX23" fmla="*/ 4000498 w 4181474"/>
              <a:gd name="connsiteY23" fmla="*/ 1047750 h 4392970"/>
              <a:gd name="connsiteX24" fmla="*/ 4000498 w 4181474"/>
              <a:gd name="connsiteY24" fmla="*/ 1171576 h 4392970"/>
              <a:gd name="connsiteX25" fmla="*/ 3924298 w 4181474"/>
              <a:gd name="connsiteY25" fmla="*/ 1162050 h 4392970"/>
              <a:gd name="connsiteX26" fmla="*/ 3876674 w 4181474"/>
              <a:gd name="connsiteY26" fmla="*/ 1228724 h 4392970"/>
              <a:gd name="connsiteX27" fmla="*/ 3895726 w 4181474"/>
              <a:gd name="connsiteY27" fmla="*/ 1295400 h 4392970"/>
              <a:gd name="connsiteX28" fmla="*/ 3886202 w 4181474"/>
              <a:gd name="connsiteY28" fmla="*/ 1352550 h 4392970"/>
              <a:gd name="connsiteX29" fmla="*/ 3971926 w 4181474"/>
              <a:gd name="connsiteY29" fmla="*/ 1466850 h 4392970"/>
              <a:gd name="connsiteX30" fmla="*/ 4067174 w 4181474"/>
              <a:gd name="connsiteY30" fmla="*/ 1495424 h 4392970"/>
              <a:gd name="connsiteX31" fmla="*/ 4000498 w 4181474"/>
              <a:gd name="connsiteY31" fmla="*/ 1638300 h 4392970"/>
              <a:gd name="connsiteX32" fmla="*/ 4000498 w 4181474"/>
              <a:gd name="connsiteY32" fmla="*/ 1724024 h 4392970"/>
              <a:gd name="connsiteX33" fmla="*/ 3857626 w 4181474"/>
              <a:gd name="connsiteY33" fmla="*/ 1800224 h 4392970"/>
              <a:gd name="connsiteX34" fmla="*/ 3771898 w 4181474"/>
              <a:gd name="connsiteY34" fmla="*/ 2000250 h 4392970"/>
              <a:gd name="connsiteX35" fmla="*/ 3724274 w 4181474"/>
              <a:gd name="connsiteY35" fmla="*/ 2000250 h 4392970"/>
              <a:gd name="connsiteX36" fmla="*/ 3667126 w 4181474"/>
              <a:gd name="connsiteY36" fmla="*/ 2066924 h 4392970"/>
              <a:gd name="connsiteX37" fmla="*/ 3657602 w 4181474"/>
              <a:gd name="connsiteY37" fmla="*/ 2162176 h 4392970"/>
              <a:gd name="connsiteX38" fmla="*/ 3600450 w 4181474"/>
              <a:gd name="connsiteY38" fmla="*/ 2171700 h 4392970"/>
              <a:gd name="connsiteX39" fmla="*/ 3505202 w 4181474"/>
              <a:gd name="connsiteY39" fmla="*/ 2133600 h 4392970"/>
              <a:gd name="connsiteX40" fmla="*/ 3390898 w 4181474"/>
              <a:gd name="connsiteY40" fmla="*/ 2143124 h 4392970"/>
              <a:gd name="connsiteX41" fmla="*/ 3324226 w 4181474"/>
              <a:gd name="connsiteY41" fmla="*/ 2209800 h 4392970"/>
              <a:gd name="connsiteX42" fmla="*/ 3333750 w 4181474"/>
              <a:gd name="connsiteY42" fmla="*/ 2324100 h 4392970"/>
              <a:gd name="connsiteX43" fmla="*/ 3295650 w 4181474"/>
              <a:gd name="connsiteY43" fmla="*/ 2352676 h 4392970"/>
              <a:gd name="connsiteX44" fmla="*/ 3219450 w 4181474"/>
              <a:gd name="connsiteY44" fmla="*/ 2352676 h 4392970"/>
              <a:gd name="connsiteX45" fmla="*/ 3181350 w 4181474"/>
              <a:gd name="connsiteY45" fmla="*/ 2466976 h 4392970"/>
              <a:gd name="connsiteX46" fmla="*/ 3257550 w 4181474"/>
              <a:gd name="connsiteY46" fmla="*/ 2524124 h 4392970"/>
              <a:gd name="connsiteX47" fmla="*/ 3390898 w 4181474"/>
              <a:gd name="connsiteY47" fmla="*/ 2524124 h 4392970"/>
              <a:gd name="connsiteX48" fmla="*/ 3400426 w 4181474"/>
              <a:gd name="connsiteY48" fmla="*/ 2609850 h 4392970"/>
              <a:gd name="connsiteX49" fmla="*/ 3495674 w 4181474"/>
              <a:gd name="connsiteY49" fmla="*/ 2609850 h 4392970"/>
              <a:gd name="connsiteX50" fmla="*/ 3533774 w 4181474"/>
              <a:gd name="connsiteY50" fmla="*/ 2686050 h 4392970"/>
              <a:gd name="connsiteX51" fmla="*/ 3590926 w 4181474"/>
              <a:gd name="connsiteY51" fmla="*/ 2667000 h 4392970"/>
              <a:gd name="connsiteX52" fmla="*/ 3629026 w 4181474"/>
              <a:gd name="connsiteY52" fmla="*/ 2705100 h 4392970"/>
              <a:gd name="connsiteX53" fmla="*/ 3638550 w 4181474"/>
              <a:gd name="connsiteY53" fmla="*/ 2762250 h 4392970"/>
              <a:gd name="connsiteX54" fmla="*/ 3676650 w 4181474"/>
              <a:gd name="connsiteY54" fmla="*/ 2838450 h 4392970"/>
              <a:gd name="connsiteX55" fmla="*/ 3705226 w 4181474"/>
              <a:gd name="connsiteY55" fmla="*/ 2971800 h 4392970"/>
              <a:gd name="connsiteX56" fmla="*/ 3800474 w 4181474"/>
              <a:gd name="connsiteY56" fmla="*/ 2990850 h 4392970"/>
              <a:gd name="connsiteX57" fmla="*/ 3848098 w 4181474"/>
              <a:gd name="connsiteY57" fmla="*/ 3095624 h 4392970"/>
              <a:gd name="connsiteX58" fmla="*/ 3771898 w 4181474"/>
              <a:gd name="connsiteY58" fmla="*/ 3162300 h 4392970"/>
              <a:gd name="connsiteX59" fmla="*/ 3762374 w 4181474"/>
              <a:gd name="connsiteY59" fmla="*/ 3238500 h 4392970"/>
              <a:gd name="connsiteX60" fmla="*/ 3819526 w 4181474"/>
              <a:gd name="connsiteY60" fmla="*/ 3333750 h 4392970"/>
              <a:gd name="connsiteX61" fmla="*/ 3924298 w 4181474"/>
              <a:gd name="connsiteY61" fmla="*/ 3333750 h 4392970"/>
              <a:gd name="connsiteX62" fmla="*/ 3933826 w 4181474"/>
              <a:gd name="connsiteY62" fmla="*/ 3457576 h 4392970"/>
              <a:gd name="connsiteX63" fmla="*/ 4057650 w 4181474"/>
              <a:gd name="connsiteY63" fmla="*/ 3533776 h 4392970"/>
              <a:gd name="connsiteX64" fmla="*/ 4105274 w 4181474"/>
              <a:gd name="connsiteY64" fmla="*/ 3629024 h 4392970"/>
              <a:gd name="connsiteX65" fmla="*/ 4095750 w 4181474"/>
              <a:gd name="connsiteY65" fmla="*/ 3771900 h 4392970"/>
              <a:gd name="connsiteX66" fmla="*/ 4057650 w 4181474"/>
              <a:gd name="connsiteY66" fmla="*/ 3781424 h 4392970"/>
              <a:gd name="connsiteX67" fmla="*/ 4019550 w 4181474"/>
              <a:gd name="connsiteY67" fmla="*/ 3867150 h 4392970"/>
              <a:gd name="connsiteX68" fmla="*/ 4048126 w 4181474"/>
              <a:gd name="connsiteY68" fmla="*/ 3905250 h 4392970"/>
              <a:gd name="connsiteX69" fmla="*/ 4143374 w 4181474"/>
              <a:gd name="connsiteY69" fmla="*/ 4029076 h 4392970"/>
              <a:gd name="connsiteX70" fmla="*/ 3962402 w 4181474"/>
              <a:gd name="connsiteY70" fmla="*/ 4048124 h 4392970"/>
              <a:gd name="connsiteX71" fmla="*/ 4010026 w 4181474"/>
              <a:gd name="connsiteY71" fmla="*/ 4143376 h 4392970"/>
              <a:gd name="connsiteX72" fmla="*/ 4000498 w 4181474"/>
              <a:gd name="connsiteY72" fmla="*/ 4305300 h 4392970"/>
              <a:gd name="connsiteX73" fmla="*/ 3886202 w 4181474"/>
              <a:gd name="connsiteY73" fmla="*/ 4362450 h 4392970"/>
              <a:gd name="connsiteX74" fmla="*/ 3888550 w 4181474"/>
              <a:gd name="connsiteY74" fmla="*/ 4392970 h 4392970"/>
              <a:gd name="connsiteX75" fmla="*/ 2557864 w 4181474"/>
              <a:gd name="connsiteY75" fmla="*/ 4392970 h 4392970"/>
              <a:gd name="connsiteX76" fmla="*/ 2533650 w 4181474"/>
              <a:gd name="connsiteY76" fmla="*/ 4381500 h 4392970"/>
              <a:gd name="connsiteX77" fmla="*/ 2513578 w 4181474"/>
              <a:gd name="connsiteY77" fmla="*/ 4392970 h 4392970"/>
              <a:gd name="connsiteX78" fmla="*/ 2422594 w 4181474"/>
              <a:gd name="connsiteY78" fmla="*/ 4392970 h 4392970"/>
              <a:gd name="connsiteX79" fmla="*/ 2419350 w 4181474"/>
              <a:gd name="connsiteY79" fmla="*/ 4391024 h 4392970"/>
              <a:gd name="connsiteX80" fmla="*/ 2381250 w 4181474"/>
              <a:gd name="connsiteY80" fmla="*/ 4381500 h 4392970"/>
              <a:gd name="connsiteX81" fmla="*/ 2400300 w 4181474"/>
              <a:gd name="connsiteY81" fmla="*/ 4267200 h 4392970"/>
              <a:gd name="connsiteX82" fmla="*/ 2305050 w 4181474"/>
              <a:gd name="connsiteY82" fmla="*/ 4248150 h 4392970"/>
              <a:gd name="connsiteX83" fmla="*/ 2324100 w 4181474"/>
              <a:gd name="connsiteY83" fmla="*/ 4152900 h 4392970"/>
              <a:gd name="connsiteX84" fmla="*/ 2133600 w 4181474"/>
              <a:gd name="connsiteY84" fmla="*/ 4010024 h 4392970"/>
              <a:gd name="connsiteX85" fmla="*/ 2124074 w 4181474"/>
              <a:gd name="connsiteY85" fmla="*/ 3943350 h 4392970"/>
              <a:gd name="connsiteX86" fmla="*/ 2076450 w 4181474"/>
              <a:gd name="connsiteY86" fmla="*/ 3962400 h 4392970"/>
              <a:gd name="connsiteX87" fmla="*/ 2066926 w 4181474"/>
              <a:gd name="connsiteY87" fmla="*/ 4019550 h 4392970"/>
              <a:gd name="connsiteX88" fmla="*/ 1952626 w 4181474"/>
              <a:gd name="connsiteY88" fmla="*/ 4095750 h 4392970"/>
              <a:gd name="connsiteX89" fmla="*/ 1847850 w 4181474"/>
              <a:gd name="connsiteY89" fmla="*/ 4114800 h 4392970"/>
              <a:gd name="connsiteX90" fmla="*/ 1638300 w 4181474"/>
              <a:gd name="connsiteY90" fmla="*/ 4181476 h 4392970"/>
              <a:gd name="connsiteX91" fmla="*/ 1495426 w 4181474"/>
              <a:gd name="connsiteY91" fmla="*/ 4171950 h 4392970"/>
              <a:gd name="connsiteX92" fmla="*/ 1357902 w 4181474"/>
              <a:gd name="connsiteY92" fmla="*/ 4392970 h 4392970"/>
              <a:gd name="connsiteX93" fmla="*/ 351938 w 4181474"/>
              <a:gd name="connsiteY93" fmla="*/ 4392970 h 4392970"/>
              <a:gd name="connsiteX94" fmla="*/ 390526 w 4181474"/>
              <a:gd name="connsiteY94" fmla="*/ 4238624 h 4392970"/>
              <a:gd name="connsiteX95" fmla="*/ 400050 w 4181474"/>
              <a:gd name="connsiteY95" fmla="*/ 4162424 h 4392970"/>
              <a:gd name="connsiteX96" fmla="*/ 504826 w 4181474"/>
              <a:gd name="connsiteY96" fmla="*/ 4095750 h 4392970"/>
              <a:gd name="connsiteX97" fmla="*/ 390526 w 4181474"/>
              <a:gd name="connsiteY97" fmla="*/ 3933824 h 4392970"/>
              <a:gd name="connsiteX98" fmla="*/ 381000 w 4181474"/>
              <a:gd name="connsiteY98" fmla="*/ 3848100 h 4392970"/>
              <a:gd name="connsiteX99" fmla="*/ 333374 w 4181474"/>
              <a:gd name="connsiteY99" fmla="*/ 3724276 h 4392970"/>
              <a:gd name="connsiteX100" fmla="*/ 361950 w 4181474"/>
              <a:gd name="connsiteY100" fmla="*/ 3600450 h 4392970"/>
              <a:gd name="connsiteX101" fmla="*/ 238126 w 4181474"/>
              <a:gd name="connsiteY101" fmla="*/ 3438524 h 4392970"/>
              <a:gd name="connsiteX102" fmla="*/ 200026 w 4181474"/>
              <a:gd name="connsiteY102" fmla="*/ 3457576 h 4392970"/>
              <a:gd name="connsiteX103" fmla="*/ 85726 w 4181474"/>
              <a:gd name="connsiteY103" fmla="*/ 3438524 h 4392970"/>
              <a:gd name="connsiteX104" fmla="*/ 95250 w 4181474"/>
              <a:gd name="connsiteY104" fmla="*/ 3276600 h 4392970"/>
              <a:gd name="connsiteX105" fmla="*/ 85726 w 4181474"/>
              <a:gd name="connsiteY105" fmla="*/ 3190876 h 4392970"/>
              <a:gd name="connsiteX106" fmla="*/ 0 w 4181474"/>
              <a:gd name="connsiteY106" fmla="*/ 3171824 h 4392970"/>
              <a:gd name="connsiteX107" fmla="*/ 0 w 4181474"/>
              <a:gd name="connsiteY107" fmla="*/ 3067050 h 4392970"/>
              <a:gd name="connsiteX108" fmla="*/ 19050 w 4181474"/>
              <a:gd name="connsiteY108" fmla="*/ 2943224 h 4392970"/>
              <a:gd name="connsiteX109" fmla="*/ 114300 w 4181474"/>
              <a:gd name="connsiteY109" fmla="*/ 2809876 h 4392970"/>
              <a:gd name="connsiteX110" fmla="*/ 133350 w 4181474"/>
              <a:gd name="connsiteY110" fmla="*/ 2686050 h 4392970"/>
              <a:gd name="connsiteX111" fmla="*/ 142874 w 4181474"/>
              <a:gd name="connsiteY111" fmla="*/ 2600324 h 4392970"/>
              <a:gd name="connsiteX112" fmla="*/ 276226 w 4181474"/>
              <a:gd name="connsiteY112" fmla="*/ 2533650 h 4392970"/>
              <a:gd name="connsiteX113" fmla="*/ 495300 w 4181474"/>
              <a:gd name="connsiteY113" fmla="*/ 2619376 h 4392970"/>
              <a:gd name="connsiteX114" fmla="*/ 609600 w 4181474"/>
              <a:gd name="connsiteY114" fmla="*/ 2628900 h 4392970"/>
              <a:gd name="connsiteX115" fmla="*/ 676274 w 4181474"/>
              <a:gd name="connsiteY115" fmla="*/ 2705100 h 4392970"/>
              <a:gd name="connsiteX116" fmla="*/ 723900 w 4181474"/>
              <a:gd name="connsiteY116" fmla="*/ 2571750 h 4392970"/>
              <a:gd name="connsiteX117" fmla="*/ 914400 w 4181474"/>
              <a:gd name="connsiteY117" fmla="*/ 2590800 h 4392970"/>
              <a:gd name="connsiteX118" fmla="*/ 971550 w 4181474"/>
              <a:gd name="connsiteY118" fmla="*/ 2533650 h 4392970"/>
              <a:gd name="connsiteX119" fmla="*/ 1000126 w 4181474"/>
              <a:gd name="connsiteY119" fmla="*/ 2562224 h 4392970"/>
              <a:gd name="connsiteX120" fmla="*/ 1104900 w 4181474"/>
              <a:gd name="connsiteY120" fmla="*/ 2524124 h 4392970"/>
              <a:gd name="connsiteX121" fmla="*/ 1133474 w 4181474"/>
              <a:gd name="connsiteY121" fmla="*/ 2571750 h 4392970"/>
              <a:gd name="connsiteX122" fmla="*/ 1247774 w 4181474"/>
              <a:gd name="connsiteY122" fmla="*/ 2552700 h 4392970"/>
              <a:gd name="connsiteX123" fmla="*/ 1276350 w 4181474"/>
              <a:gd name="connsiteY123" fmla="*/ 2533650 h 4392970"/>
              <a:gd name="connsiteX124" fmla="*/ 1371600 w 4181474"/>
              <a:gd name="connsiteY124" fmla="*/ 2524124 h 4392970"/>
              <a:gd name="connsiteX125" fmla="*/ 1438274 w 4181474"/>
              <a:gd name="connsiteY125" fmla="*/ 2476500 h 4392970"/>
              <a:gd name="connsiteX126" fmla="*/ 1485900 w 4181474"/>
              <a:gd name="connsiteY126" fmla="*/ 2476500 h 4392970"/>
              <a:gd name="connsiteX127" fmla="*/ 1533526 w 4181474"/>
              <a:gd name="connsiteY127" fmla="*/ 2524124 h 4392970"/>
              <a:gd name="connsiteX128" fmla="*/ 1571626 w 4181474"/>
              <a:gd name="connsiteY128" fmla="*/ 2514600 h 4392970"/>
              <a:gd name="connsiteX129" fmla="*/ 1571626 w 4181474"/>
              <a:gd name="connsiteY129" fmla="*/ 2352676 h 4392970"/>
              <a:gd name="connsiteX130" fmla="*/ 1657350 w 4181474"/>
              <a:gd name="connsiteY130" fmla="*/ 2333624 h 4392970"/>
              <a:gd name="connsiteX131" fmla="*/ 1657350 w 4181474"/>
              <a:gd name="connsiteY131" fmla="*/ 2181224 h 4392970"/>
              <a:gd name="connsiteX132" fmla="*/ 1590674 w 4181474"/>
              <a:gd name="connsiteY132" fmla="*/ 2076450 h 4392970"/>
              <a:gd name="connsiteX133" fmla="*/ 1485900 w 4181474"/>
              <a:gd name="connsiteY133" fmla="*/ 2019300 h 4392970"/>
              <a:gd name="connsiteX134" fmla="*/ 1533526 w 4181474"/>
              <a:gd name="connsiteY134" fmla="*/ 1971676 h 4392970"/>
              <a:gd name="connsiteX135" fmla="*/ 1495426 w 4181474"/>
              <a:gd name="connsiteY135" fmla="*/ 1924050 h 4392970"/>
              <a:gd name="connsiteX136" fmla="*/ 1390650 w 4181474"/>
              <a:gd name="connsiteY136" fmla="*/ 1895476 h 4392970"/>
              <a:gd name="connsiteX137" fmla="*/ 1438274 w 4181474"/>
              <a:gd name="connsiteY137" fmla="*/ 1847850 h 4392970"/>
              <a:gd name="connsiteX138" fmla="*/ 1438274 w 4181474"/>
              <a:gd name="connsiteY138" fmla="*/ 1771650 h 4392970"/>
              <a:gd name="connsiteX139" fmla="*/ 1343026 w 4181474"/>
              <a:gd name="connsiteY139" fmla="*/ 1781176 h 4392970"/>
              <a:gd name="connsiteX140" fmla="*/ 1381126 w 4181474"/>
              <a:gd name="connsiteY140" fmla="*/ 1543050 h 4392970"/>
              <a:gd name="connsiteX141" fmla="*/ 1466850 w 4181474"/>
              <a:gd name="connsiteY141" fmla="*/ 1504950 h 4392970"/>
              <a:gd name="connsiteX142" fmla="*/ 1422096 w 4181474"/>
              <a:gd name="connsiteY142" fmla="*/ 1434464 h 4392970"/>
              <a:gd name="connsiteX143" fmla="*/ 1436370 w 4181474"/>
              <a:gd name="connsiteY143" fmla="*/ 1432560 h 4392970"/>
              <a:gd name="connsiteX144" fmla="*/ 1504950 w 4181474"/>
              <a:gd name="connsiteY144" fmla="*/ 1295400 h 4392970"/>
              <a:gd name="connsiteX145" fmla="*/ 1504950 w 4181474"/>
              <a:gd name="connsiteY145" fmla="*/ 1203960 h 4392970"/>
              <a:gd name="connsiteX146" fmla="*/ 1482090 w 4181474"/>
              <a:gd name="connsiteY146" fmla="*/ 1135380 h 4392970"/>
              <a:gd name="connsiteX147" fmla="*/ 1558290 w 4181474"/>
              <a:gd name="connsiteY147" fmla="*/ 1104900 h 4392970"/>
              <a:gd name="connsiteX148" fmla="*/ 1733550 w 4181474"/>
              <a:gd name="connsiteY148" fmla="*/ 830580 h 4392970"/>
              <a:gd name="connsiteX149" fmla="*/ 1687830 w 4181474"/>
              <a:gd name="connsiteY149" fmla="*/ 762000 h 4392970"/>
              <a:gd name="connsiteX150" fmla="*/ 1626870 w 4181474"/>
              <a:gd name="connsiteY150" fmla="*/ 739140 h 4392970"/>
              <a:gd name="connsiteX151" fmla="*/ 1558290 w 4181474"/>
              <a:gd name="connsiteY151" fmla="*/ 632460 h 4392970"/>
              <a:gd name="connsiteX152" fmla="*/ 1562906 w 4181474"/>
              <a:gd name="connsiteY152" fmla="*/ 618968 h 4392970"/>
              <a:gd name="connsiteX153" fmla="*/ 1657350 w 4181474"/>
              <a:gd name="connsiteY153" fmla="*/ 632460 h 4392970"/>
              <a:gd name="connsiteX154" fmla="*/ 1718310 w 4181474"/>
              <a:gd name="connsiteY154" fmla="*/ 548640 h 4392970"/>
              <a:gd name="connsiteX155" fmla="*/ 1695450 w 4181474"/>
              <a:gd name="connsiteY155" fmla="*/ 449580 h 4392970"/>
              <a:gd name="connsiteX156" fmla="*/ 1756410 w 4181474"/>
              <a:gd name="connsiteY156" fmla="*/ 441960 h 4392970"/>
              <a:gd name="connsiteX157" fmla="*/ 1824990 w 4181474"/>
              <a:gd name="connsiteY157" fmla="*/ 480060 h 4392970"/>
              <a:gd name="connsiteX158" fmla="*/ 1893570 w 4181474"/>
              <a:gd name="connsiteY158" fmla="*/ 411480 h 4392970"/>
              <a:gd name="connsiteX159" fmla="*/ 2007870 w 4181474"/>
              <a:gd name="connsiteY159" fmla="*/ 434340 h 4392970"/>
              <a:gd name="connsiteX160" fmla="*/ 2099310 w 4181474"/>
              <a:gd name="connsiteY160" fmla="*/ 563880 h 4392970"/>
              <a:gd name="connsiteX161" fmla="*/ 2068830 w 4181474"/>
              <a:gd name="connsiteY161" fmla="*/ 685800 h 4392970"/>
              <a:gd name="connsiteX162" fmla="*/ 2145030 w 4181474"/>
              <a:gd name="connsiteY162" fmla="*/ 685800 h 4392970"/>
              <a:gd name="connsiteX163" fmla="*/ 2259330 w 4181474"/>
              <a:gd name="connsiteY163" fmla="*/ 586740 h 4392970"/>
              <a:gd name="connsiteX164" fmla="*/ 2343150 w 4181474"/>
              <a:gd name="connsiteY164" fmla="*/ 525780 h 4392970"/>
              <a:gd name="connsiteX165" fmla="*/ 2366010 w 4181474"/>
              <a:gd name="connsiteY165" fmla="*/ 365760 h 4392970"/>
              <a:gd name="connsiteX166" fmla="*/ 2465070 w 4181474"/>
              <a:gd name="connsiteY166" fmla="*/ 320040 h 4392970"/>
              <a:gd name="connsiteX167" fmla="*/ 2503170 w 4181474"/>
              <a:gd name="connsiteY167" fmla="*/ 213360 h 4392970"/>
              <a:gd name="connsiteX168" fmla="*/ 2647950 w 4181474"/>
              <a:gd name="connsiteY168" fmla="*/ 53340 h 4392970"/>
              <a:gd name="connsiteX169" fmla="*/ 2754630 w 4181474"/>
              <a:gd name="connsiteY169" fmla="*/ 53340 h 4392970"/>
              <a:gd name="connsiteX170" fmla="*/ 2830830 w 4181474"/>
              <a:gd name="connsiteY170" fmla="*/ 121920 h 4392970"/>
              <a:gd name="connsiteX171" fmla="*/ 2922270 w 4181474"/>
              <a:gd name="connsiteY171" fmla="*/ 30480 h 4392970"/>
              <a:gd name="connsiteX172" fmla="*/ 2967990 w 4181474"/>
              <a:gd name="connsiteY172" fmla="*/ 45720 h 4392970"/>
              <a:gd name="connsiteX173" fmla="*/ 3021330 w 4181474"/>
              <a:gd name="connsiteY173" fmla="*/ 0 h 439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181474" h="4392970">
                <a:moveTo>
                  <a:pt x="3021330" y="0"/>
                </a:moveTo>
                <a:lnTo>
                  <a:pt x="3059430" y="30480"/>
                </a:lnTo>
                <a:lnTo>
                  <a:pt x="3128010" y="7620"/>
                </a:lnTo>
                <a:lnTo>
                  <a:pt x="3173730" y="15240"/>
                </a:lnTo>
                <a:lnTo>
                  <a:pt x="3128010" y="137160"/>
                </a:lnTo>
                <a:lnTo>
                  <a:pt x="3257550" y="114300"/>
                </a:lnTo>
                <a:lnTo>
                  <a:pt x="3310890" y="106680"/>
                </a:lnTo>
                <a:lnTo>
                  <a:pt x="3303270" y="60960"/>
                </a:lnTo>
                <a:lnTo>
                  <a:pt x="3394710" y="15240"/>
                </a:lnTo>
                <a:lnTo>
                  <a:pt x="3409950" y="121920"/>
                </a:lnTo>
                <a:lnTo>
                  <a:pt x="3569970" y="198120"/>
                </a:lnTo>
                <a:lnTo>
                  <a:pt x="3638550" y="152400"/>
                </a:lnTo>
                <a:lnTo>
                  <a:pt x="3714750" y="160020"/>
                </a:lnTo>
                <a:lnTo>
                  <a:pt x="3851910" y="289560"/>
                </a:lnTo>
                <a:lnTo>
                  <a:pt x="3989070" y="281940"/>
                </a:lnTo>
                <a:lnTo>
                  <a:pt x="3975862" y="282674"/>
                </a:lnTo>
                <a:lnTo>
                  <a:pt x="3990974" y="352424"/>
                </a:lnTo>
                <a:lnTo>
                  <a:pt x="4086226" y="381000"/>
                </a:lnTo>
                <a:lnTo>
                  <a:pt x="4095750" y="438150"/>
                </a:lnTo>
                <a:lnTo>
                  <a:pt x="4181474" y="514350"/>
                </a:lnTo>
                <a:lnTo>
                  <a:pt x="4171950" y="647700"/>
                </a:lnTo>
                <a:lnTo>
                  <a:pt x="3952874" y="942976"/>
                </a:lnTo>
                <a:lnTo>
                  <a:pt x="3943350" y="1028700"/>
                </a:lnTo>
                <a:lnTo>
                  <a:pt x="4000498" y="1047750"/>
                </a:lnTo>
                <a:lnTo>
                  <a:pt x="4000498" y="1171576"/>
                </a:lnTo>
                <a:lnTo>
                  <a:pt x="3924298" y="1162050"/>
                </a:lnTo>
                <a:lnTo>
                  <a:pt x="3876674" y="1228724"/>
                </a:lnTo>
                <a:lnTo>
                  <a:pt x="3895726" y="1295400"/>
                </a:lnTo>
                <a:lnTo>
                  <a:pt x="3886202" y="1352550"/>
                </a:lnTo>
                <a:lnTo>
                  <a:pt x="3971926" y="1466850"/>
                </a:lnTo>
                <a:lnTo>
                  <a:pt x="4067174" y="1495424"/>
                </a:lnTo>
                <a:lnTo>
                  <a:pt x="4000498" y="1638300"/>
                </a:lnTo>
                <a:lnTo>
                  <a:pt x="4000498" y="1724024"/>
                </a:lnTo>
                <a:lnTo>
                  <a:pt x="3857626" y="1800224"/>
                </a:lnTo>
                <a:lnTo>
                  <a:pt x="3771898" y="2000250"/>
                </a:lnTo>
                <a:lnTo>
                  <a:pt x="3724274" y="2000250"/>
                </a:lnTo>
                <a:lnTo>
                  <a:pt x="3667126" y="2066924"/>
                </a:lnTo>
                <a:lnTo>
                  <a:pt x="3657602" y="2162176"/>
                </a:lnTo>
                <a:lnTo>
                  <a:pt x="3600450" y="2171700"/>
                </a:lnTo>
                <a:lnTo>
                  <a:pt x="3505202" y="2133600"/>
                </a:lnTo>
                <a:lnTo>
                  <a:pt x="3390898" y="2143124"/>
                </a:lnTo>
                <a:lnTo>
                  <a:pt x="3324226" y="2209800"/>
                </a:lnTo>
                <a:lnTo>
                  <a:pt x="3333750" y="2324100"/>
                </a:lnTo>
                <a:lnTo>
                  <a:pt x="3295650" y="2352676"/>
                </a:lnTo>
                <a:lnTo>
                  <a:pt x="3219450" y="2352676"/>
                </a:lnTo>
                <a:lnTo>
                  <a:pt x="3181350" y="2466976"/>
                </a:lnTo>
                <a:lnTo>
                  <a:pt x="3257550" y="2524124"/>
                </a:lnTo>
                <a:lnTo>
                  <a:pt x="3390898" y="2524124"/>
                </a:lnTo>
                <a:lnTo>
                  <a:pt x="3400426" y="2609850"/>
                </a:lnTo>
                <a:lnTo>
                  <a:pt x="3495674" y="2609850"/>
                </a:lnTo>
                <a:lnTo>
                  <a:pt x="3533774" y="2686050"/>
                </a:lnTo>
                <a:lnTo>
                  <a:pt x="3590926" y="2667000"/>
                </a:lnTo>
                <a:lnTo>
                  <a:pt x="3629026" y="2705100"/>
                </a:lnTo>
                <a:lnTo>
                  <a:pt x="3638550" y="2762250"/>
                </a:lnTo>
                <a:lnTo>
                  <a:pt x="3676650" y="2838450"/>
                </a:lnTo>
                <a:lnTo>
                  <a:pt x="3705226" y="2971800"/>
                </a:lnTo>
                <a:lnTo>
                  <a:pt x="3800474" y="2990850"/>
                </a:lnTo>
                <a:lnTo>
                  <a:pt x="3848098" y="3095624"/>
                </a:lnTo>
                <a:lnTo>
                  <a:pt x="3771898" y="3162300"/>
                </a:lnTo>
                <a:lnTo>
                  <a:pt x="3762374" y="3238500"/>
                </a:lnTo>
                <a:lnTo>
                  <a:pt x="3819526" y="3333750"/>
                </a:lnTo>
                <a:lnTo>
                  <a:pt x="3924298" y="3333750"/>
                </a:lnTo>
                <a:lnTo>
                  <a:pt x="3933826" y="3457576"/>
                </a:lnTo>
                <a:lnTo>
                  <a:pt x="4057650" y="3533776"/>
                </a:lnTo>
                <a:lnTo>
                  <a:pt x="4105274" y="3629024"/>
                </a:lnTo>
                <a:lnTo>
                  <a:pt x="4095750" y="3771900"/>
                </a:lnTo>
                <a:lnTo>
                  <a:pt x="4057650" y="3781424"/>
                </a:lnTo>
                <a:lnTo>
                  <a:pt x="4019550" y="3867150"/>
                </a:lnTo>
                <a:lnTo>
                  <a:pt x="4048126" y="3905250"/>
                </a:lnTo>
                <a:lnTo>
                  <a:pt x="4143374" y="4029076"/>
                </a:lnTo>
                <a:lnTo>
                  <a:pt x="3962402" y="4048124"/>
                </a:lnTo>
                <a:lnTo>
                  <a:pt x="4010026" y="4143376"/>
                </a:lnTo>
                <a:lnTo>
                  <a:pt x="4000498" y="4305300"/>
                </a:lnTo>
                <a:lnTo>
                  <a:pt x="3886202" y="4362450"/>
                </a:lnTo>
                <a:lnTo>
                  <a:pt x="3888550" y="4392970"/>
                </a:lnTo>
                <a:lnTo>
                  <a:pt x="2557864" y="4392970"/>
                </a:lnTo>
                <a:lnTo>
                  <a:pt x="2533650" y="4381500"/>
                </a:lnTo>
                <a:lnTo>
                  <a:pt x="2513578" y="4392970"/>
                </a:lnTo>
                <a:lnTo>
                  <a:pt x="2422594" y="4392970"/>
                </a:lnTo>
                <a:lnTo>
                  <a:pt x="2419350" y="4391024"/>
                </a:lnTo>
                <a:lnTo>
                  <a:pt x="2381250" y="4381500"/>
                </a:lnTo>
                <a:lnTo>
                  <a:pt x="2400300" y="4267200"/>
                </a:lnTo>
                <a:lnTo>
                  <a:pt x="2305050" y="4248150"/>
                </a:lnTo>
                <a:lnTo>
                  <a:pt x="2324100" y="4152900"/>
                </a:lnTo>
                <a:lnTo>
                  <a:pt x="2133600" y="4010024"/>
                </a:lnTo>
                <a:lnTo>
                  <a:pt x="2124074" y="3943350"/>
                </a:lnTo>
                <a:lnTo>
                  <a:pt x="2076450" y="3962400"/>
                </a:lnTo>
                <a:lnTo>
                  <a:pt x="2066926" y="4019550"/>
                </a:lnTo>
                <a:lnTo>
                  <a:pt x="1952626" y="4095750"/>
                </a:lnTo>
                <a:lnTo>
                  <a:pt x="1847850" y="4114800"/>
                </a:lnTo>
                <a:lnTo>
                  <a:pt x="1638300" y="4181476"/>
                </a:lnTo>
                <a:lnTo>
                  <a:pt x="1495426" y="4171950"/>
                </a:lnTo>
                <a:lnTo>
                  <a:pt x="1357902" y="4392970"/>
                </a:lnTo>
                <a:lnTo>
                  <a:pt x="351938" y="4392970"/>
                </a:lnTo>
                <a:lnTo>
                  <a:pt x="390526" y="4238624"/>
                </a:lnTo>
                <a:lnTo>
                  <a:pt x="400050" y="4162424"/>
                </a:lnTo>
                <a:lnTo>
                  <a:pt x="504826" y="4095750"/>
                </a:lnTo>
                <a:lnTo>
                  <a:pt x="390526" y="3933824"/>
                </a:lnTo>
                <a:lnTo>
                  <a:pt x="381000" y="3848100"/>
                </a:lnTo>
                <a:lnTo>
                  <a:pt x="333374" y="3724276"/>
                </a:lnTo>
                <a:lnTo>
                  <a:pt x="361950" y="3600450"/>
                </a:lnTo>
                <a:lnTo>
                  <a:pt x="238126" y="3438524"/>
                </a:lnTo>
                <a:lnTo>
                  <a:pt x="200026" y="3457576"/>
                </a:lnTo>
                <a:lnTo>
                  <a:pt x="85726" y="3438524"/>
                </a:lnTo>
                <a:lnTo>
                  <a:pt x="95250" y="3276600"/>
                </a:lnTo>
                <a:lnTo>
                  <a:pt x="85726" y="3190876"/>
                </a:lnTo>
                <a:lnTo>
                  <a:pt x="0" y="3171824"/>
                </a:lnTo>
                <a:lnTo>
                  <a:pt x="0" y="3067050"/>
                </a:lnTo>
                <a:lnTo>
                  <a:pt x="19050" y="2943224"/>
                </a:lnTo>
                <a:lnTo>
                  <a:pt x="114300" y="2809876"/>
                </a:lnTo>
                <a:lnTo>
                  <a:pt x="133350" y="2686050"/>
                </a:lnTo>
                <a:lnTo>
                  <a:pt x="142874" y="2600324"/>
                </a:lnTo>
                <a:lnTo>
                  <a:pt x="276226" y="2533650"/>
                </a:lnTo>
                <a:lnTo>
                  <a:pt x="495300" y="2619376"/>
                </a:lnTo>
                <a:lnTo>
                  <a:pt x="609600" y="2628900"/>
                </a:lnTo>
                <a:lnTo>
                  <a:pt x="676274" y="2705100"/>
                </a:lnTo>
                <a:lnTo>
                  <a:pt x="723900" y="2571750"/>
                </a:lnTo>
                <a:lnTo>
                  <a:pt x="914400" y="2590800"/>
                </a:lnTo>
                <a:lnTo>
                  <a:pt x="971550" y="2533650"/>
                </a:lnTo>
                <a:lnTo>
                  <a:pt x="1000126" y="2562224"/>
                </a:lnTo>
                <a:lnTo>
                  <a:pt x="1104900" y="2524124"/>
                </a:lnTo>
                <a:lnTo>
                  <a:pt x="1133474" y="2571750"/>
                </a:lnTo>
                <a:lnTo>
                  <a:pt x="1247774" y="2552700"/>
                </a:lnTo>
                <a:lnTo>
                  <a:pt x="1276350" y="2533650"/>
                </a:lnTo>
                <a:lnTo>
                  <a:pt x="1371600" y="2524124"/>
                </a:lnTo>
                <a:lnTo>
                  <a:pt x="1438274" y="2476500"/>
                </a:lnTo>
                <a:lnTo>
                  <a:pt x="1485900" y="2476500"/>
                </a:lnTo>
                <a:lnTo>
                  <a:pt x="1533526" y="2524124"/>
                </a:lnTo>
                <a:lnTo>
                  <a:pt x="1571626" y="2514600"/>
                </a:lnTo>
                <a:lnTo>
                  <a:pt x="1571626" y="2352676"/>
                </a:lnTo>
                <a:lnTo>
                  <a:pt x="1657350" y="2333624"/>
                </a:lnTo>
                <a:lnTo>
                  <a:pt x="1657350" y="2181224"/>
                </a:lnTo>
                <a:lnTo>
                  <a:pt x="1590674" y="2076450"/>
                </a:lnTo>
                <a:lnTo>
                  <a:pt x="1485900" y="2019300"/>
                </a:lnTo>
                <a:lnTo>
                  <a:pt x="1533526" y="1971676"/>
                </a:lnTo>
                <a:lnTo>
                  <a:pt x="1495426" y="1924050"/>
                </a:lnTo>
                <a:lnTo>
                  <a:pt x="1390650" y="1895476"/>
                </a:lnTo>
                <a:lnTo>
                  <a:pt x="1438274" y="1847850"/>
                </a:lnTo>
                <a:lnTo>
                  <a:pt x="1438274" y="1771650"/>
                </a:lnTo>
                <a:lnTo>
                  <a:pt x="1343026" y="1781176"/>
                </a:lnTo>
                <a:lnTo>
                  <a:pt x="1381126" y="1543050"/>
                </a:lnTo>
                <a:lnTo>
                  <a:pt x="1466850" y="1504950"/>
                </a:lnTo>
                <a:lnTo>
                  <a:pt x="1422096" y="1434464"/>
                </a:lnTo>
                <a:lnTo>
                  <a:pt x="1436370" y="1432560"/>
                </a:lnTo>
                <a:lnTo>
                  <a:pt x="1504950" y="1295400"/>
                </a:lnTo>
                <a:lnTo>
                  <a:pt x="1504950" y="1203960"/>
                </a:lnTo>
                <a:lnTo>
                  <a:pt x="1482090" y="1135380"/>
                </a:lnTo>
                <a:lnTo>
                  <a:pt x="1558290" y="1104900"/>
                </a:lnTo>
                <a:lnTo>
                  <a:pt x="1733550" y="830580"/>
                </a:lnTo>
                <a:lnTo>
                  <a:pt x="1687830" y="762000"/>
                </a:lnTo>
                <a:lnTo>
                  <a:pt x="1626870" y="739140"/>
                </a:lnTo>
                <a:lnTo>
                  <a:pt x="1558290" y="632460"/>
                </a:lnTo>
                <a:lnTo>
                  <a:pt x="1562906" y="618968"/>
                </a:lnTo>
                <a:lnTo>
                  <a:pt x="1657350" y="632460"/>
                </a:lnTo>
                <a:lnTo>
                  <a:pt x="1718310" y="548640"/>
                </a:lnTo>
                <a:lnTo>
                  <a:pt x="1695450" y="449580"/>
                </a:lnTo>
                <a:lnTo>
                  <a:pt x="1756410" y="441960"/>
                </a:lnTo>
                <a:lnTo>
                  <a:pt x="1824990" y="480060"/>
                </a:lnTo>
                <a:lnTo>
                  <a:pt x="1893570" y="411480"/>
                </a:lnTo>
                <a:lnTo>
                  <a:pt x="2007870" y="434340"/>
                </a:lnTo>
                <a:lnTo>
                  <a:pt x="2099310" y="563880"/>
                </a:lnTo>
                <a:lnTo>
                  <a:pt x="2068830" y="685800"/>
                </a:lnTo>
                <a:lnTo>
                  <a:pt x="2145030" y="685800"/>
                </a:lnTo>
                <a:lnTo>
                  <a:pt x="2259330" y="586740"/>
                </a:lnTo>
                <a:lnTo>
                  <a:pt x="2343150" y="525780"/>
                </a:lnTo>
                <a:lnTo>
                  <a:pt x="2366010" y="365760"/>
                </a:lnTo>
                <a:lnTo>
                  <a:pt x="2465070" y="320040"/>
                </a:lnTo>
                <a:lnTo>
                  <a:pt x="2503170" y="213360"/>
                </a:lnTo>
                <a:lnTo>
                  <a:pt x="2647950" y="53340"/>
                </a:lnTo>
                <a:lnTo>
                  <a:pt x="2754630" y="53340"/>
                </a:lnTo>
                <a:lnTo>
                  <a:pt x="2830830" y="121920"/>
                </a:lnTo>
                <a:lnTo>
                  <a:pt x="2922270" y="30480"/>
                </a:lnTo>
                <a:lnTo>
                  <a:pt x="2967990" y="45720"/>
                </a:lnTo>
                <a:lnTo>
                  <a:pt x="302133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815" name="フリーフォーム: 図形 814">
            <a:extLst>
              <a:ext uri="{FF2B5EF4-FFF2-40B4-BE49-F238E27FC236}">
                <a16:creationId xmlns:a16="http://schemas.microsoft.com/office/drawing/2014/main" id="{B04219AF-E901-4DE8-A886-213D8C60982F}"/>
              </a:ext>
            </a:extLst>
          </p:cNvPr>
          <p:cNvSpPr/>
          <p:nvPr/>
        </p:nvSpPr>
        <p:spPr>
          <a:xfrm>
            <a:off x="118818" y="15254568"/>
            <a:ext cx="2233578" cy="1783120"/>
          </a:xfrm>
          <a:custGeom>
            <a:avLst/>
            <a:gdLst>
              <a:gd name="connsiteX0" fmla="*/ 437330 w 2233578"/>
              <a:gd name="connsiteY0" fmla="*/ 0 h 1783120"/>
              <a:gd name="connsiteX1" fmla="*/ 621480 w 2233578"/>
              <a:gd name="connsiteY1" fmla="*/ 177800 h 1783120"/>
              <a:gd name="connsiteX2" fmla="*/ 615130 w 2233578"/>
              <a:gd name="connsiteY2" fmla="*/ 215900 h 1783120"/>
              <a:gd name="connsiteX3" fmla="*/ 678630 w 2233578"/>
              <a:gd name="connsiteY3" fmla="*/ 292100 h 1783120"/>
              <a:gd name="connsiteX4" fmla="*/ 646880 w 2233578"/>
              <a:gd name="connsiteY4" fmla="*/ 374650 h 1783120"/>
              <a:gd name="connsiteX5" fmla="*/ 532580 w 2233578"/>
              <a:gd name="connsiteY5" fmla="*/ 425450 h 1783120"/>
              <a:gd name="connsiteX6" fmla="*/ 507180 w 2233578"/>
              <a:gd name="connsiteY6" fmla="*/ 457200 h 1783120"/>
              <a:gd name="connsiteX7" fmla="*/ 488130 w 2233578"/>
              <a:gd name="connsiteY7" fmla="*/ 520700 h 1783120"/>
              <a:gd name="connsiteX8" fmla="*/ 494480 w 2233578"/>
              <a:gd name="connsiteY8" fmla="*/ 546100 h 1783120"/>
              <a:gd name="connsiteX9" fmla="*/ 348430 w 2233578"/>
              <a:gd name="connsiteY9" fmla="*/ 723900 h 1783120"/>
              <a:gd name="connsiteX10" fmla="*/ 303980 w 2233578"/>
              <a:gd name="connsiteY10" fmla="*/ 762000 h 1783120"/>
              <a:gd name="connsiteX11" fmla="*/ 310330 w 2233578"/>
              <a:gd name="connsiteY11" fmla="*/ 869950 h 1783120"/>
              <a:gd name="connsiteX12" fmla="*/ 348430 w 2233578"/>
              <a:gd name="connsiteY12" fmla="*/ 869950 h 1783120"/>
              <a:gd name="connsiteX13" fmla="*/ 361130 w 2233578"/>
              <a:gd name="connsiteY13" fmla="*/ 812800 h 1783120"/>
              <a:gd name="connsiteX14" fmla="*/ 418280 w 2233578"/>
              <a:gd name="connsiteY14" fmla="*/ 787400 h 1783120"/>
              <a:gd name="connsiteX15" fmla="*/ 418280 w 2233578"/>
              <a:gd name="connsiteY15" fmla="*/ 730250 h 1783120"/>
              <a:gd name="connsiteX16" fmla="*/ 507180 w 2233578"/>
              <a:gd name="connsiteY16" fmla="*/ 679450 h 1783120"/>
              <a:gd name="connsiteX17" fmla="*/ 507180 w 2233578"/>
              <a:gd name="connsiteY17" fmla="*/ 736600 h 1783120"/>
              <a:gd name="connsiteX18" fmla="*/ 551630 w 2233578"/>
              <a:gd name="connsiteY18" fmla="*/ 793750 h 1783120"/>
              <a:gd name="connsiteX19" fmla="*/ 538930 w 2233578"/>
              <a:gd name="connsiteY19" fmla="*/ 838200 h 1783120"/>
              <a:gd name="connsiteX20" fmla="*/ 469080 w 2233578"/>
              <a:gd name="connsiteY20" fmla="*/ 819150 h 1783120"/>
              <a:gd name="connsiteX21" fmla="*/ 456380 w 2233578"/>
              <a:gd name="connsiteY21" fmla="*/ 857250 h 1783120"/>
              <a:gd name="connsiteX22" fmla="*/ 494480 w 2233578"/>
              <a:gd name="connsiteY22" fmla="*/ 895350 h 1783120"/>
              <a:gd name="connsiteX23" fmla="*/ 551630 w 2233578"/>
              <a:gd name="connsiteY23" fmla="*/ 895350 h 1783120"/>
              <a:gd name="connsiteX24" fmla="*/ 608780 w 2233578"/>
              <a:gd name="connsiteY24" fmla="*/ 971550 h 1783120"/>
              <a:gd name="connsiteX25" fmla="*/ 704030 w 2233578"/>
              <a:gd name="connsiteY25" fmla="*/ 971550 h 1783120"/>
              <a:gd name="connsiteX26" fmla="*/ 735780 w 2233578"/>
              <a:gd name="connsiteY26" fmla="*/ 958850 h 1783120"/>
              <a:gd name="connsiteX27" fmla="*/ 742130 w 2233578"/>
              <a:gd name="connsiteY27" fmla="*/ 1009650 h 1783120"/>
              <a:gd name="connsiteX28" fmla="*/ 704030 w 2233578"/>
              <a:gd name="connsiteY28" fmla="*/ 1174750 h 1783120"/>
              <a:gd name="connsiteX29" fmla="*/ 761180 w 2233578"/>
              <a:gd name="connsiteY29" fmla="*/ 1143000 h 1783120"/>
              <a:gd name="connsiteX30" fmla="*/ 792930 w 2233578"/>
              <a:gd name="connsiteY30" fmla="*/ 1060450 h 1783120"/>
              <a:gd name="connsiteX31" fmla="*/ 919930 w 2233578"/>
              <a:gd name="connsiteY31" fmla="*/ 1092200 h 1783120"/>
              <a:gd name="connsiteX32" fmla="*/ 932630 w 2233578"/>
              <a:gd name="connsiteY32" fmla="*/ 1041400 h 1783120"/>
              <a:gd name="connsiteX33" fmla="*/ 805630 w 2233578"/>
              <a:gd name="connsiteY33" fmla="*/ 990600 h 1783120"/>
              <a:gd name="connsiteX34" fmla="*/ 786580 w 2233578"/>
              <a:gd name="connsiteY34" fmla="*/ 895350 h 1783120"/>
              <a:gd name="connsiteX35" fmla="*/ 1040580 w 2233578"/>
              <a:gd name="connsiteY35" fmla="*/ 762000 h 1783120"/>
              <a:gd name="connsiteX36" fmla="*/ 1085030 w 2233578"/>
              <a:gd name="connsiteY36" fmla="*/ 717550 h 1783120"/>
              <a:gd name="connsiteX37" fmla="*/ 1116780 w 2233578"/>
              <a:gd name="connsiteY37" fmla="*/ 755650 h 1783120"/>
              <a:gd name="connsiteX38" fmla="*/ 1205680 w 2233578"/>
              <a:gd name="connsiteY38" fmla="*/ 806450 h 1783120"/>
              <a:gd name="connsiteX39" fmla="*/ 1206286 w 2233578"/>
              <a:gd name="connsiteY39" fmla="*/ 830068 h 1783120"/>
              <a:gd name="connsiteX40" fmla="*/ 1106620 w 2233578"/>
              <a:gd name="connsiteY40" fmla="*/ 956310 h 1783120"/>
              <a:gd name="connsiteX41" fmla="*/ 1152340 w 2233578"/>
              <a:gd name="connsiteY41" fmla="*/ 1055370 h 1783120"/>
              <a:gd name="connsiteX42" fmla="*/ 1137100 w 2233578"/>
              <a:gd name="connsiteY42" fmla="*/ 1177290 h 1783120"/>
              <a:gd name="connsiteX43" fmla="*/ 1319980 w 2233578"/>
              <a:gd name="connsiteY43" fmla="*/ 1337310 h 1783120"/>
              <a:gd name="connsiteX44" fmla="*/ 1335220 w 2233578"/>
              <a:gd name="connsiteY44" fmla="*/ 1489710 h 1783120"/>
              <a:gd name="connsiteX45" fmla="*/ 1617160 w 2233578"/>
              <a:gd name="connsiteY45" fmla="*/ 1527810 h 1783120"/>
              <a:gd name="connsiteX46" fmla="*/ 1800040 w 2233578"/>
              <a:gd name="connsiteY46" fmla="*/ 1581150 h 1783120"/>
              <a:gd name="connsiteX47" fmla="*/ 1868620 w 2233578"/>
              <a:gd name="connsiteY47" fmla="*/ 1619250 h 1783120"/>
              <a:gd name="connsiteX48" fmla="*/ 1921960 w 2233578"/>
              <a:gd name="connsiteY48" fmla="*/ 1588770 h 1783120"/>
              <a:gd name="connsiteX49" fmla="*/ 1998160 w 2233578"/>
              <a:gd name="connsiteY49" fmla="*/ 1565910 h 1783120"/>
              <a:gd name="connsiteX50" fmla="*/ 2074360 w 2233578"/>
              <a:gd name="connsiteY50" fmla="*/ 1604010 h 1783120"/>
              <a:gd name="connsiteX51" fmla="*/ 2080854 w 2233578"/>
              <a:gd name="connsiteY51" fmla="*/ 1598006 h 1783120"/>
              <a:gd name="connsiteX52" fmla="*/ 2081980 w 2233578"/>
              <a:gd name="connsiteY52" fmla="*/ 1604010 h 1783120"/>
              <a:gd name="connsiteX53" fmla="*/ 2226760 w 2233578"/>
              <a:gd name="connsiteY53" fmla="*/ 1764030 h 1783120"/>
              <a:gd name="connsiteX54" fmla="*/ 2233578 w 2233578"/>
              <a:gd name="connsiteY54" fmla="*/ 1783120 h 1783120"/>
              <a:gd name="connsiteX55" fmla="*/ 0 w 2233578"/>
              <a:gd name="connsiteY55" fmla="*/ 1783120 h 1783120"/>
              <a:gd name="connsiteX56" fmla="*/ 0 w 2233578"/>
              <a:gd name="connsiteY56" fmla="*/ 177590 h 1783120"/>
              <a:gd name="connsiteX57" fmla="*/ 5530 w 2233578"/>
              <a:gd name="connsiteY57" fmla="*/ 133350 h 1783120"/>
              <a:gd name="connsiteX58" fmla="*/ 132530 w 2233578"/>
              <a:gd name="connsiteY58" fmla="*/ 82550 h 1783120"/>
              <a:gd name="connsiteX59" fmla="*/ 259530 w 2233578"/>
              <a:gd name="connsiteY59" fmla="*/ 57150 h 1783120"/>
              <a:gd name="connsiteX60" fmla="*/ 348430 w 2233578"/>
              <a:gd name="connsiteY60" fmla="*/ 19050 h 1783120"/>
              <a:gd name="connsiteX61" fmla="*/ 437330 w 2233578"/>
              <a:gd name="connsiteY61" fmla="*/ 0 h 1783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233578" h="1783120">
                <a:moveTo>
                  <a:pt x="437330" y="0"/>
                </a:moveTo>
                <a:lnTo>
                  <a:pt x="621480" y="177800"/>
                </a:lnTo>
                <a:lnTo>
                  <a:pt x="615130" y="215900"/>
                </a:lnTo>
                <a:lnTo>
                  <a:pt x="678630" y="292100"/>
                </a:lnTo>
                <a:lnTo>
                  <a:pt x="646880" y="374650"/>
                </a:lnTo>
                <a:lnTo>
                  <a:pt x="532580" y="425450"/>
                </a:lnTo>
                <a:lnTo>
                  <a:pt x="507180" y="457200"/>
                </a:lnTo>
                <a:lnTo>
                  <a:pt x="488130" y="520700"/>
                </a:lnTo>
                <a:lnTo>
                  <a:pt x="494480" y="546100"/>
                </a:lnTo>
                <a:lnTo>
                  <a:pt x="348430" y="723900"/>
                </a:lnTo>
                <a:lnTo>
                  <a:pt x="303980" y="762000"/>
                </a:lnTo>
                <a:lnTo>
                  <a:pt x="310330" y="869950"/>
                </a:lnTo>
                <a:lnTo>
                  <a:pt x="348430" y="869950"/>
                </a:lnTo>
                <a:lnTo>
                  <a:pt x="361130" y="812800"/>
                </a:lnTo>
                <a:lnTo>
                  <a:pt x="418280" y="787400"/>
                </a:lnTo>
                <a:lnTo>
                  <a:pt x="418280" y="730250"/>
                </a:lnTo>
                <a:lnTo>
                  <a:pt x="507180" y="679450"/>
                </a:lnTo>
                <a:lnTo>
                  <a:pt x="507180" y="736600"/>
                </a:lnTo>
                <a:lnTo>
                  <a:pt x="551630" y="793750"/>
                </a:lnTo>
                <a:lnTo>
                  <a:pt x="538930" y="838200"/>
                </a:lnTo>
                <a:lnTo>
                  <a:pt x="469080" y="819150"/>
                </a:lnTo>
                <a:lnTo>
                  <a:pt x="456380" y="857250"/>
                </a:lnTo>
                <a:lnTo>
                  <a:pt x="494480" y="895350"/>
                </a:lnTo>
                <a:lnTo>
                  <a:pt x="551630" y="895350"/>
                </a:lnTo>
                <a:lnTo>
                  <a:pt x="608780" y="971550"/>
                </a:lnTo>
                <a:lnTo>
                  <a:pt x="704030" y="971550"/>
                </a:lnTo>
                <a:lnTo>
                  <a:pt x="735780" y="958850"/>
                </a:lnTo>
                <a:lnTo>
                  <a:pt x="742130" y="1009650"/>
                </a:lnTo>
                <a:lnTo>
                  <a:pt x="704030" y="1174750"/>
                </a:lnTo>
                <a:lnTo>
                  <a:pt x="761180" y="1143000"/>
                </a:lnTo>
                <a:lnTo>
                  <a:pt x="792930" y="1060450"/>
                </a:lnTo>
                <a:lnTo>
                  <a:pt x="919930" y="1092200"/>
                </a:lnTo>
                <a:lnTo>
                  <a:pt x="932630" y="1041400"/>
                </a:lnTo>
                <a:lnTo>
                  <a:pt x="805630" y="990600"/>
                </a:lnTo>
                <a:lnTo>
                  <a:pt x="786580" y="895350"/>
                </a:lnTo>
                <a:lnTo>
                  <a:pt x="1040580" y="762000"/>
                </a:lnTo>
                <a:lnTo>
                  <a:pt x="1085030" y="717550"/>
                </a:lnTo>
                <a:lnTo>
                  <a:pt x="1116780" y="755650"/>
                </a:lnTo>
                <a:lnTo>
                  <a:pt x="1205680" y="806450"/>
                </a:lnTo>
                <a:lnTo>
                  <a:pt x="1206286" y="830068"/>
                </a:lnTo>
                <a:lnTo>
                  <a:pt x="1106620" y="956310"/>
                </a:lnTo>
                <a:lnTo>
                  <a:pt x="1152340" y="1055370"/>
                </a:lnTo>
                <a:lnTo>
                  <a:pt x="1137100" y="1177290"/>
                </a:lnTo>
                <a:lnTo>
                  <a:pt x="1319980" y="1337310"/>
                </a:lnTo>
                <a:lnTo>
                  <a:pt x="1335220" y="1489710"/>
                </a:lnTo>
                <a:lnTo>
                  <a:pt x="1617160" y="1527810"/>
                </a:lnTo>
                <a:lnTo>
                  <a:pt x="1800040" y="1581150"/>
                </a:lnTo>
                <a:lnTo>
                  <a:pt x="1868620" y="1619250"/>
                </a:lnTo>
                <a:lnTo>
                  <a:pt x="1921960" y="1588770"/>
                </a:lnTo>
                <a:lnTo>
                  <a:pt x="1998160" y="1565910"/>
                </a:lnTo>
                <a:lnTo>
                  <a:pt x="2074360" y="1604010"/>
                </a:lnTo>
                <a:lnTo>
                  <a:pt x="2080854" y="1598006"/>
                </a:lnTo>
                <a:lnTo>
                  <a:pt x="2081980" y="1604010"/>
                </a:lnTo>
                <a:lnTo>
                  <a:pt x="2226760" y="1764030"/>
                </a:lnTo>
                <a:lnTo>
                  <a:pt x="2233578" y="1783120"/>
                </a:lnTo>
                <a:lnTo>
                  <a:pt x="0" y="1783120"/>
                </a:lnTo>
                <a:lnTo>
                  <a:pt x="0" y="177590"/>
                </a:lnTo>
                <a:lnTo>
                  <a:pt x="5530" y="133350"/>
                </a:lnTo>
                <a:lnTo>
                  <a:pt x="132530" y="82550"/>
                </a:lnTo>
                <a:lnTo>
                  <a:pt x="259530" y="57150"/>
                </a:lnTo>
                <a:lnTo>
                  <a:pt x="348430" y="19050"/>
                </a:lnTo>
                <a:lnTo>
                  <a:pt x="43733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816" name="フリーフォーム: 図形 815">
            <a:extLst>
              <a:ext uri="{FF2B5EF4-FFF2-40B4-BE49-F238E27FC236}">
                <a16:creationId xmlns:a16="http://schemas.microsoft.com/office/drawing/2014/main" id="{3BD1ECD1-948B-4CCE-86C8-BBD4BFA76078}"/>
              </a:ext>
            </a:extLst>
          </p:cNvPr>
          <p:cNvSpPr/>
          <p:nvPr/>
        </p:nvSpPr>
        <p:spPr>
          <a:xfrm>
            <a:off x="6295526" y="17026218"/>
            <a:ext cx="44286" cy="11470"/>
          </a:xfrm>
          <a:custGeom>
            <a:avLst/>
            <a:gdLst>
              <a:gd name="connsiteX0" fmla="*/ 20072 w 44286"/>
              <a:gd name="connsiteY0" fmla="*/ 0 h 11470"/>
              <a:gd name="connsiteX1" fmla="*/ 44286 w 44286"/>
              <a:gd name="connsiteY1" fmla="*/ 11470 h 11470"/>
              <a:gd name="connsiteX2" fmla="*/ 0 w 44286"/>
              <a:gd name="connsiteY2" fmla="*/ 11470 h 11470"/>
              <a:gd name="connsiteX3" fmla="*/ 20072 w 44286"/>
              <a:gd name="connsiteY3" fmla="*/ 0 h 1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6" h="11470">
                <a:moveTo>
                  <a:pt x="20072" y="0"/>
                </a:moveTo>
                <a:lnTo>
                  <a:pt x="44286" y="11470"/>
                </a:lnTo>
                <a:lnTo>
                  <a:pt x="0" y="11470"/>
                </a:lnTo>
                <a:lnTo>
                  <a:pt x="2007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817" name="フリーフォーム: 図形 816">
            <a:extLst>
              <a:ext uri="{FF2B5EF4-FFF2-40B4-BE49-F238E27FC236}">
                <a16:creationId xmlns:a16="http://schemas.microsoft.com/office/drawing/2014/main" id="{9FE332A1-F98E-4A7D-8934-CD9B95727EAB}"/>
              </a:ext>
            </a:extLst>
          </p:cNvPr>
          <p:cNvSpPr/>
          <p:nvPr/>
        </p:nvSpPr>
        <p:spPr>
          <a:xfrm>
            <a:off x="6204542" y="17037688"/>
            <a:ext cx="90984" cy="26630"/>
          </a:xfrm>
          <a:custGeom>
            <a:avLst/>
            <a:gdLst>
              <a:gd name="connsiteX0" fmla="*/ 0 w 90984"/>
              <a:gd name="connsiteY0" fmla="*/ 0 h 26630"/>
              <a:gd name="connsiteX1" fmla="*/ 90984 w 90984"/>
              <a:gd name="connsiteY1" fmla="*/ 0 h 26630"/>
              <a:gd name="connsiteX2" fmla="*/ 44380 w 90984"/>
              <a:gd name="connsiteY2" fmla="*/ 26630 h 26630"/>
              <a:gd name="connsiteX3" fmla="*/ 0 w 90984"/>
              <a:gd name="connsiteY3" fmla="*/ 0 h 26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984" h="26630">
                <a:moveTo>
                  <a:pt x="0" y="0"/>
                </a:moveTo>
                <a:lnTo>
                  <a:pt x="90984" y="0"/>
                </a:lnTo>
                <a:lnTo>
                  <a:pt x="44380" y="266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818" name="フリーフォーム: 図形 817">
            <a:extLst>
              <a:ext uri="{FF2B5EF4-FFF2-40B4-BE49-F238E27FC236}">
                <a16:creationId xmlns:a16="http://schemas.microsoft.com/office/drawing/2014/main" id="{0ADD07E3-E890-416D-BC67-FBD3587B6897}"/>
              </a:ext>
            </a:extLst>
          </p:cNvPr>
          <p:cNvSpPr/>
          <p:nvPr/>
        </p:nvSpPr>
        <p:spPr>
          <a:xfrm>
            <a:off x="10255138" y="10384118"/>
            <a:ext cx="3850336" cy="4081780"/>
          </a:xfrm>
          <a:custGeom>
            <a:avLst/>
            <a:gdLst>
              <a:gd name="connsiteX0" fmla="*/ 2137412 w 3850336"/>
              <a:gd name="connsiteY0" fmla="*/ 0 h 4081780"/>
              <a:gd name="connsiteX1" fmla="*/ 2194560 w 3850336"/>
              <a:gd name="connsiteY1" fmla="*/ 38100 h 4081780"/>
              <a:gd name="connsiteX2" fmla="*/ 2251708 w 3850336"/>
              <a:gd name="connsiteY2" fmla="*/ 107950 h 4081780"/>
              <a:gd name="connsiteX3" fmla="*/ 2302508 w 3850336"/>
              <a:gd name="connsiteY3" fmla="*/ 190500 h 4081780"/>
              <a:gd name="connsiteX4" fmla="*/ 2359660 w 3850336"/>
              <a:gd name="connsiteY4" fmla="*/ 203200 h 4081780"/>
              <a:gd name="connsiteX5" fmla="*/ 2366012 w 3850336"/>
              <a:gd name="connsiteY5" fmla="*/ 311150 h 4081780"/>
              <a:gd name="connsiteX6" fmla="*/ 2397760 w 3850336"/>
              <a:gd name="connsiteY6" fmla="*/ 349250 h 4081780"/>
              <a:gd name="connsiteX7" fmla="*/ 2454908 w 3850336"/>
              <a:gd name="connsiteY7" fmla="*/ 374650 h 4081780"/>
              <a:gd name="connsiteX8" fmla="*/ 2499360 w 3850336"/>
              <a:gd name="connsiteY8" fmla="*/ 368300 h 4081780"/>
              <a:gd name="connsiteX9" fmla="*/ 2579400 w 3850336"/>
              <a:gd name="connsiteY9" fmla="*/ 379506 h 4081780"/>
              <a:gd name="connsiteX10" fmla="*/ 2537460 w 3850336"/>
              <a:gd name="connsiteY10" fmla="*/ 439420 h 4081780"/>
              <a:gd name="connsiteX11" fmla="*/ 2540756 w 3850336"/>
              <a:gd name="connsiteY11" fmla="*/ 458888 h 4081780"/>
              <a:gd name="connsiteX12" fmla="*/ 2569212 w 3850336"/>
              <a:gd name="connsiteY12" fmla="*/ 482600 h 4081780"/>
              <a:gd name="connsiteX13" fmla="*/ 2664460 w 3850336"/>
              <a:gd name="connsiteY13" fmla="*/ 457200 h 4081780"/>
              <a:gd name="connsiteX14" fmla="*/ 2867660 w 3850336"/>
              <a:gd name="connsiteY14" fmla="*/ 495300 h 4081780"/>
              <a:gd name="connsiteX15" fmla="*/ 2969260 w 3850336"/>
              <a:gd name="connsiteY15" fmla="*/ 527050 h 4081780"/>
              <a:gd name="connsiteX16" fmla="*/ 3001012 w 3850336"/>
              <a:gd name="connsiteY16" fmla="*/ 552450 h 4081780"/>
              <a:gd name="connsiteX17" fmla="*/ 3013708 w 3850336"/>
              <a:gd name="connsiteY17" fmla="*/ 546102 h 4081780"/>
              <a:gd name="connsiteX18" fmla="*/ 3013708 w 3850336"/>
              <a:gd name="connsiteY18" fmla="*/ 596900 h 4081780"/>
              <a:gd name="connsiteX19" fmla="*/ 2969260 w 3850336"/>
              <a:gd name="connsiteY19" fmla="*/ 615950 h 4081780"/>
              <a:gd name="connsiteX20" fmla="*/ 2956560 w 3850336"/>
              <a:gd name="connsiteY20" fmla="*/ 660400 h 4081780"/>
              <a:gd name="connsiteX21" fmla="*/ 2924812 w 3850336"/>
              <a:gd name="connsiteY21" fmla="*/ 666750 h 4081780"/>
              <a:gd name="connsiteX22" fmla="*/ 2912108 w 3850336"/>
              <a:gd name="connsiteY22" fmla="*/ 781050 h 4081780"/>
              <a:gd name="connsiteX23" fmla="*/ 2981960 w 3850336"/>
              <a:gd name="connsiteY23" fmla="*/ 844550 h 4081780"/>
              <a:gd name="connsiteX24" fmla="*/ 3026412 w 3850336"/>
              <a:gd name="connsiteY24" fmla="*/ 850900 h 4081780"/>
              <a:gd name="connsiteX25" fmla="*/ 3070860 w 3850336"/>
              <a:gd name="connsiteY25" fmla="*/ 901700 h 4081780"/>
              <a:gd name="connsiteX26" fmla="*/ 2981960 w 3850336"/>
              <a:gd name="connsiteY26" fmla="*/ 1022350 h 4081780"/>
              <a:gd name="connsiteX27" fmla="*/ 2905760 w 3850336"/>
              <a:gd name="connsiteY27" fmla="*/ 1092200 h 4081780"/>
              <a:gd name="connsiteX28" fmla="*/ 2905760 w 3850336"/>
              <a:gd name="connsiteY28" fmla="*/ 1130300 h 4081780"/>
              <a:gd name="connsiteX29" fmla="*/ 2969260 w 3850336"/>
              <a:gd name="connsiteY29" fmla="*/ 1206500 h 4081780"/>
              <a:gd name="connsiteX30" fmla="*/ 2931160 w 3850336"/>
              <a:gd name="connsiteY30" fmla="*/ 1289050 h 4081780"/>
              <a:gd name="connsiteX31" fmla="*/ 2848612 w 3850336"/>
              <a:gd name="connsiteY31" fmla="*/ 1403350 h 4081780"/>
              <a:gd name="connsiteX32" fmla="*/ 2874012 w 3850336"/>
              <a:gd name="connsiteY32" fmla="*/ 1454150 h 4081780"/>
              <a:gd name="connsiteX33" fmla="*/ 2835908 w 3850336"/>
              <a:gd name="connsiteY33" fmla="*/ 1530350 h 4081780"/>
              <a:gd name="connsiteX34" fmla="*/ 2861308 w 3850336"/>
              <a:gd name="connsiteY34" fmla="*/ 1631950 h 4081780"/>
              <a:gd name="connsiteX35" fmla="*/ 2931160 w 3850336"/>
              <a:gd name="connsiteY35" fmla="*/ 1695450 h 4081780"/>
              <a:gd name="connsiteX36" fmla="*/ 3013708 w 3850336"/>
              <a:gd name="connsiteY36" fmla="*/ 1701800 h 4081780"/>
              <a:gd name="connsiteX37" fmla="*/ 3051812 w 3850336"/>
              <a:gd name="connsiteY37" fmla="*/ 1720850 h 4081780"/>
              <a:gd name="connsiteX38" fmla="*/ 3102612 w 3850336"/>
              <a:gd name="connsiteY38" fmla="*/ 1720850 h 4081780"/>
              <a:gd name="connsiteX39" fmla="*/ 3134360 w 3850336"/>
              <a:gd name="connsiteY39" fmla="*/ 1746250 h 4081780"/>
              <a:gd name="connsiteX40" fmla="*/ 3197860 w 3850336"/>
              <a:gd name="connsiteY40" fmla="*/ 1701800 h 4081780"/>
              <a:gd name="connsiteX41" fmla="*/ 3261360 w 3850336"/>
              <a:gd name="connsiteY41" fmla="*/ 1720850 h 4081780"/>
              <a:gd name="connsiteX42" fmla="*/ 3312160 w 3850336"/>
              <a:gd name="connsiteY42" fmla="*/ 1822450 h 4081780"/>
              <a:gd name="connsiteX43" fmla="*/ 3255012 w 3850336"/>
              <a:gd name="connsiteY43" fmla="*/ 1924050 h 4081780"/>
              <a:gd name="connsiteX44" fmla="*/ 3172460 w 3850336"/>
              <a:gd name="connsiteY44" fmla="*/ 1924050 h 4081780"/>
              <a:gd name="connsiteX45" fmla="*/ 3166108 w 3850336"/>
              <a:gd name="connsiteY45" fmla="*/ 2025650 h 4081780"/>
              <a:gd name="connsiteX46" fmla="*/ 3102612 w 3850336"/>
              <a:gd name="connsiteY46" fmla="*/ 2127250 h 4081780"/>
              <a:gd name="connsiteX47" fmla="*/ 3166108 w 3850336"/>
              <a:gd name="connsiteY47" fmla="*/ 2209800 h 4081780"/>
              <a:gd name="connsiteX48" fmla="*/ 3153412 w 3850336"/>
              <a:gd name="connsiteY48" fmla="*/ 2260600 h 4081780"/>
              <a:gd name="connsiteX49" fmla="*/ 3083560 w 3850336"/>
              <a:gd name="connsiteY49" fmla="*/ 2279650 h 4081780"/>
              <a:gd name="connsiteX50" fmla="*/ 3077212 w 3850336"/>
              <a:gd name="connsiteY50" fmla="*/ 2317750 h 4081780"/>
              <a:gd name="connsiteX51" fmla="*/ 2956560 w 3850336"/>
              <a:gd name="connsiteY51" fmla="*/ 2501900 h 4081780"/>
              <a:gd name="connsiteX52" fmla="*/ 2943860 w 3850336"/>
              <a:gd name="connsiteY52" fmla="*/ 2622550 h 4081780"/>
              <a:gd name="connsiteX53" fmla="*/ 3039108 w 3850336"/>
              <a:gd name="connsiteY53" fmla="*/ 2724150 h 4081780"/>
              <a:gd name="connsiteX54" fmla="*/ 3102612 w 3850336"/>
              <a:gd name="connsiteY54" fmla="*/ 2736850 h 4081780"/>
              <a:gd name="connsiteX55" fmla="*/ 3115308 w 3850336"/>
              <a:gd name="connsiteY55" fmla="*/ 2768600 h 4081780"/>
              <a:gd name="connsiteX56" fmla="*/ 3096260 w 3850336"/>
              <a:gd name="connsiteY56" fmla="*/ 2813050 h 4081780"/>
              <a:gd name="connsiteX57" fmla="*/ 3255012 w 3850336"/>
              <a:gd name="connsiteY57" fmla="*/ 2984500 h 4081780"/>
              <a:gd name="connsiteX58" fmla="*/ 3369308 w 3850336"/>
              <a:gd name="connsiteY58" fmla="*/ 2984500 h 4081780"/>
              <a:gd name="connsiteX59" fmla="*/ 3451860 w 3850336"/>
              <a:gd name="connsiteY59" fmla="*/ 2952750 h 4081780"/>
              <a:gd name="connsiteX60" fmla="*/ 3528060 w 3850336"/>
              <a:gd name="connsiteY60" fmla="*/ 2965450 h 4081780"/>
              <a:gd name="connsiteX61" fmla="*/ 3553460 w 3850336"/>
              <a:gd name="connsiteY61" fmla="*/ 2990850 h 4081780"/>
              <a:gd name="connsiteX62" fmla="*/ 3693160 w 3850336"/>
              <a:gd name="connsiteY62" fmla="*/ 2997200 h 4081780"/>
              <a:gd name="connsiteX63" fmla="*/ 3705860 w 3850336"/>
              <a:gd name="connsiteY63" fmla="*/ 2984500 h 4081780"/>
              <a:gd name="connsiteX64" fmla="*/ 3775708 w 3850336"/>
              <a:gd name="connsiteY64" fmla="*/ 2978150 h 4081780"/>
              <a:gd name="connsiteX65" fmla="*/ 3769360 w 3850336"/>
              <a:gd name="connsiteY65" fmla="*/ 3054350 h 4081780"/>
              <a:gd name="connsiteX66" fmla="*/ 3839212 w 3850336"/>
              <a:gd name="connsiteY66" fmla="*/ 3168650 h 4081780"/>
              <a:gd name="connsiteX67" fmla="*/ 3845560 w 3850336"/>
              <a:gd name="connsiteY67" fmla="*/ 3213100 h 4081780"/>
              <a:gd name="connsiteX68" fmla="*/ 3850336 w 3850336"/>
              <a:gd name="connsiteY68" fmla="*/ 3216008 h 4081780"/>
              <a:gd name="connsiteX69" fmla="*/ 3802380 w 3850336"/>
              <a:gd name="connsiteY69" fmla="*/ 3274060 h 4081780"/>
              <a:gd name="connsiteX70" fmla="*/ 3741420 w 3850336"/>
              <a:gd name="connsiteY70" fmla="*/ 3296920 h 4081780"/>
              <a:gd name="connsiteX71" fmla="*/ 3672840 w 3850336"/>
              <a:gd name="connsiteY71" fmla="*/ 3251200 h 4081780"/>
              <a:gd name="connsiteX72" fmla="*/ 3627120 w 3850336"/>
              <a:gd name="connsiteY72" fmla="*/ 3235960 h 4081780"/>
              <a:gd name="connsiteX73" fmla="*/ 3421380 w 3850336"/>
              <a:gd name="connsiteY73" fmla="*/ 3289300 h 4081780"/>
              <a:gd name="connsiteX74" fmla="*/ 3360420 w 3850336"/>
              <a:gd name="connsiteY74" fmla="*/ 3281680 h 4081780"/>
              <a:gd name="connsiteX75" fmla="*/ 3329940 w 3850336"/>
              <a:gd name="connsiteY75" fmla="*/ 3304540 h 4081780"/>
              <a:gd name="connsiteX76" fmla="*/ 3223260 w 3850336"/>
              <a:gd name="connsiteY76" fmla="*/ 3304540 h 4081780"/>
              <a:gd name="connsiteX77" fmla="*/ 3032760 w 3850336"/>
              <a:gd name="connsiteY77" fmla="*/ 3152140 h 4081780"/>
              <a:gd name="connsiteX78" fmla="*/ 2903220 w 3850336"/>
              <a:gd name="connsiteY78" fmla="*/ 3068320 h 4081780"/>
              <a:gd name="connsiteX79" fmla="*/ 2796540 w 3850336"/>
              <a:gd name="connsiteY79" fmla="*/ 3114040 h 4081780"/>
              <a:gd name="connsiteX80" fmla="*/ 2606040 w 3850336"/>
              <a:gd name="connsiteY80" fmla="*/ 3091180 h 4081780"/>
              <a:gd name="connsiteX81" fmla="*/ 2529840 w 3850336"/>
              <a:gd name="connsiteY81" fmla="*/ 3060700 h 4081780"/>
              <a:gd name="connsiteX82" fmla="*/ 2339340 w 3850336"/>
              <a:gd name="connsiteY82" fmla="*/ 2961640 h 4081780"/>
              <a:gd name="connsiteX83" fmla="*/ 2217420 w 3850336"/>
              <a:gd name="connsiteY83" fmla="*/ 2969260 h 4081780"/>
              <a:gd name="connsiteX84" fmla="*/ 2004060 w 3850336"/>
              <a:gd name="connsiteY84" fmla="*/ 3304540 h 4081780"/>
              <a:gd name="connsiteX85" fmla="*/ 2004060 w 3850336"/>
              <a:gd name="connsiteY85" fmla="*/ 3456940 h 4081780"/>
              <a:gd name="connsiteX86" fmla="*/ 1958340 w 3850336"/>
              <a:gd name="connsiteY86" fmla="*/ 3456940 h 4081780"/>
              <a:gd name="connsiteX87" fmla="*/ 1950720 w 3850336"/>
              <a:gd name="connsiteY87" fmla="*/ 3517900 h 4081780"/>
              <a:gd name="connsiteX88" fmla="*/ 1882140 w 3850336"/>
              <a:gd name="connsiteY88" fmla="*/ 3517900 h 4081780"/>
              <a:gd name="connsiteX89" fmla="*/ 1760220 w 3850336"/>
              <a:gd name="connsiteY89" fmla="*/ 3571240 h 4081780"/>
              <a:gd name="connsiteX90" fmla="*/ 1706880 w 3850336"/>
              <a:gd name="connsiteY90" fmla="*/ 3548380 h 4081780"/>
              <a:gd name="connsiteX91" fmla="*/ 1684020 w 3850336"/>
              <a:gd name="connsiteY91" fmla="*/ 3624580 h 4081780"/>
              <a:gd name="connsiteX92" fmla="*/ 1623060 w 3850336"/>
              <a:gd name="connsiteY92" fmla="*/ 3693160 h 4081780"/>
              <a:gd name="connsiteX93" fmla="*/ 1546860 w 3850336"/>
              <a:gd name="connsiteY93" fmla="*/ 3670300 h 4081780"/>
              <a:gd name="connsiteX94" fmla="*/ 1386840 w 3850336"/>
              <a:gd name="connsiteY94" fmla="*/ 3738880 h 4081780"/>
              <a:gd name="connsiteX95" fmla="*/ 1318260 w 3850336"/>
              <a:gd name="connsiteY95" fmla="*/ 3807460 h 4081780"/>
              <a:gd name="connsiteX96" fmla="*/ 1303020 w 3850336"/>
              <a:gd name="connsiteY96" fmla="*/ 3883660 h 4081780"/>
              <a:gd name="connsiteX97" fmla="*/ 1181100 w 3850336"/>
              <a:gd name="connsiteY97" fmla="*/ 3883660 h 4081780"/>
              <a:gd name="connsiteX98" fmla="*/ 1120140 w 3850336"/>
              <a:gd name="connsiteY98" fmla="*/ 3860800 h 4081780"/>
              <a:gd name="connsiteX99" fmla="*/ 1074420 w 3850336"/>
              <a:gd name="connsiteY99" fmla="*/ 3898900 h 4081780"/>
              <a:gd name="connsiteX100" fmla="*/ 1043940 w 3850336"/>
              <a:gd name="connsiteY100" fmla="*/ 4005580 h 4081780"/>
              <a:gd name="connsiteX101" fmla="*/ 952500 w 3850336"/>
              <a:gd name="connsiteY101" fmla="*/ 4081780 h 4081780"/>
              <a:gd name="connsiteX102" fmla="*/ 723900 w 3850336"/>
              <a:gd name="connsiteY102" fmla="*/ 3914140 h 4081780"/>
              <a:gd name="connsiteX103" fmla="*/ 739140 w 3850336"/>
              <a:gd name="connsiteY103" fmla="*/ 3792220 h 4081780"/>
              <a:gd name="connsiteX104" fmla="*/ 708660 w 3850336"/>
              <a:gd name="connsiteY104" fmla="*/ 3685540 h 4081780"/>
              <a:gd name="connsiteX105" fmla="*/ 762000 w 3850336"/>
              <a:gd name="connsiteY105" fmla="*/ 3616960 h 4081780"/>
              <a:gd name="connsiteX106" fmla="*/ 723900 w 3850336"/>
              <a:gd name="connsiteY106" fmla="*/ 3517900 h 4081780"/>
              <a:gd name="connsiteX107" fmla="*/ 601980 w 3850336"/>
              <a:gd name="connsiteY107" fmla="*/ 3510280 h 4081780"/>
              <a:gd name="connsiteX108" fmla="*/ 571500 w 3850336"/>
              <a:gd name="connsiteY108" fmla="*/ 3395980 h 4081780"/>
              <a:gd name="connsiteX109" fmla="*/ 708660 w 3850336"/>
              <a:gd name="connsiteY109" fmla="*/ 3365500 h 4081780"/>
              <a:gd name="connsiteX110" fmla="*/ 693420 w 3850336"/>
              <a:gd name="connsiteY110" fmla="*/ 3281680 h 4081780"/>
              <a:gd name="connsiteX111" fmla="*/ 701040 w 3850336"/>
              <a:gd name="connsiteY111" fmla="*/ 3205480 h 4081780"/>
              <a:gd name="connsiteX112" fmla="*/ 701040 w 3850336"/>
              <a:gd name="connsiteY112" fmla="*/ 3175000 h 4081780"/>
              <a:gd name="connsiteX113" fmla="*/ 624840 w 3850336"/>
              <a:gd name="connsiteY113" fmla="*/ 3098800 h 4081780"/>
              <a:gd name="connsiteX114" fmla="*/ 609600 w 3850336"/>
              <a:gd name="connsiteY114" fmla="*/ 2992120 h 4081780"/>
              <a:gd name="connsiteX115" fmla="*/ 731520 w 3850336"/>
              <a:gd name="connsiteY115" fmla="*/ 2931160 h 4081780"/>
              <a:gd name="connsiteX116" fmla="*/ 769620 w 3850336"/>
              <a:gd name="connsiteY116" fmla="*/ 2885440 h 4081780"/>
              <a:gd name="connsiteX117" fmla="*/ 769620 w 3850336"/>
              <a:gd name="connsiteY117" fmla="*/ 2725420 h 4081780"/>
              <a:gd name="connsiteX118" fmla="*/ 754380 w 3850336"/>
              <a:gd name="connsiteY118" fmla="*/ 2512060 h 4081780"/>
              <a:gd name="connsiteX119" fmla="*/ 701040 w 3850336"/>
              <a:gd name="connsiteY119" fmla="*/ 2435860 h 4081780"/>
              <a:gd name="connsiteX120" fmla="*/ 518160 w 3850336"/>
              <a:gd name="connsiteY120" fmla="*/ 2428240 h 4081780"/>
              <a:gd name="connsiteX121" fmla="*/ 396240 w 3850336"/>
              <a:gd name="connsiteY121" fmla="*/ 2504440 h 4081780"/>
              <a:gd name="connsiteX122" fmla="*/ 281940 w 3850336"/>
              <a:gd name="connsiteY122" fmla="*/ 2443480 h 4081780"/>
              <a:gd name="connsiteX123" fmla="*/ 266700 w 3850336"/>
              <a:gd name="connsiteY123" fmla="*/ 2496820 h 4081780"/>
              <a:gd name="connsiteX124" fmla="*/ 198120 w 3850336"/>
              <a:gd name="connsiteY124" fmla="*/ 2489200 h 4081780"/>
              <a:gd name="connsiteX125" fmla="*/ 144780 w 3850336"/>
              <a:gd name="connsiteY125" fmla="*/ 2420620 h 4081780"/>
              <a:gd name="connsiteX126" fmla="*/ 0 w 3850336"/>
              <a:gd name="connsiteY126" fmla="*/ 2367280 h 4081780"/>
              <a:gd name="connsiteX127" fmla="*/ 15240 w 3850336"/>
              <a:gd name="connsiteY127" fmla="*/ 2009140 h 4081780"/>
              <a:gd name="connsiteX128" fmla="*/ 83820 w 3850336"/>
              <a:gd name="connsiteY128" fmla="*/ 1902460 h 4081780"/>
              <a:gd name="connsiteX129" fmla="*/ 60960 w 3850336"/>
              <a:gd name="connsiteY129" fmla="*/ 1818640 h 4081780"/>
              <a:gd name="connsiteX130" fmla="*/ 83820 w 3850336"/>
              <a:gd name="connsiteY130" fmla="*/ 1757680 h 4081780"/>
              <a:gd name="connsiteX131" fmla="*/ 175260 w 3850336"/>
              <a:gd name="connsiteY131" fmla="*/ 1658620 h 4081780"/>
              <a:gd name="connsiteX132" fmla="*/ 205740 w 3850336"/>
              <a:gd name="connsiteY132" fmla="*/ 1597660 h 4081780"/>
              <a:gd name="connsiteX133" fmla="*/ 358140 w 3850336"/>
              <a:gd name="connsiteY133" fmla="*/ 1567180 h 4081780"/>
              <a:gd name="connsiteX134" fmla="*/ 373380 w 3850336"/>
              <a:gd name="connsiteY134" fmla="*/ 1460500 h 4081780"/>
              <a:gd name="connsiteX135" fmla="*/ 373380 w 3850336"/>
              <a:gd name="connsiteY135" fmla="*/ 1384300 h 4081780"/>
              <a:gd name="connsiteX136" fmla="*/ 495300 w 3850336"/>
              <a:gd name="connsiteY136" fmla="*/ 1338580 h 4081780"/>
              <a:gd name="connsiteX137" fmla="*/ 586740 w 3850336"/>
              <a:gd name="connsiteY137" fmla="*/ 1361440 h 4081780"/>
              <a:gd name="connsiteX138" fmla="*/ 640080 w 3850336"/>
              <a:gd name="connsiteY138" fmla="*/ 1285240 h 4081780"/>
              <a:gd name="connsiteX139" fmla="*/ 886100 w 3850336"/>
              <a:gd name="connsiteY139" fmla="*/ 1210688 h 4081780"/>
              <a:gd name="connsiteX140" fmla="*/ 886460 w 3850336"/>
              <a:gd name="connsiteY140" fmla="*/ 1212850 h 4081780"/>
              <a:gd name="connsiteX141" fmla="*/ 943612 w 3850336"/>
              <a:gd name="connsiteY141" fmla="*/ 1212850 h 4081780"/>
              <a:gd name="connsiteX142" fmla="*/ 981708 w 3850336"/>
              <a:gd name="connsiteY142" fmla="*/ 1136650 h 4081780"/>
              <a:gd name="connsiteX143" fmla="*/ 1019812 w 3850336"/>
              <a:gd name="connsiteY143" fmla="*/ 1130300 h 4081780"/>
              <a:gd name="connsiteX144" fmla="*/ 1146812 w 3850336"/>
              <a:gd name="connsiteY144" fmla="*/ 1174750 h 4081780"/>
              <a:gd name="connsiteX145" fmla="*/ 1191260 w 3850336"/>
              <a:gd name="connsiteY145" fmla="*/ 1174750 h 4081780"/>
              <a:gd name="connsiteX146" fmla="*/ 1223012 w 3850336"/>
              <a:gd name="connsiteY146" fmla="*/ 1117600 h 4081780"/>
              <a:gd name="connsiteX147" fmla="*/ 1261108 w 3850336"/>
              <a:gd name="connsiteY147" fmla="*/ 1111250 h 4081780"/>
              <a:gd name="connsiteX148" fmla="*/ 1311908 w 3850336"/>
              <a:gd name="connsiteY148" fmla="*/ 1035050 h 4081780"/>
              <a:gd name="connsiteX149" fmla="*/ 1292860 w 3850336"/>
              <a:gd name="connsiteY149" fmla="*/ 920750 h 4081780"/>
              <a:gd name="connsiteX150" fmla="*/ 1394460 w 3850336"/>
              <a:gd name="connsiteY150" fmla="*/ 920750 h 4081780"/>
              <a:gd name="connsiteX151" fmla="*/ 1438908 w 3850336"/>
              <a:gd name="connsiteY151" fmla="*/ 869950 h 4081780"/>
              <a:gd name="connsiteX152" fmla="*/ 1553212 w 3850336"/>
              <a:gd name="connsiteY152" fmla="*/ 876300 h 4081780"/>
              <a:gd name="connsiteX153" fmla="*/ 1591308 w 3850336"/>
              <a:gd name="connsiteY153" fmla="*/ 863600 h 4081780"/>
              <a:gd name="connsiteX154" fmla="*/ 1604012 w 3850336"/>
              <a:gd name="connsiteY154" fmla="*/ 800100 h 4081780"/>
              <a:gd name="connsiteX155" fmla="*/ 1584960 w 3850336"/>
              <a:gd name="connsiteY155" fmla="*/ 685800 h 4081780"/>
              <a:gd name="connsiteX156" fmla="*/ 1616708 w 3850336"/>
              <a:gd name="connsiteY156" fmla="*/ 647700 h 4081780"/>
              <a:gd name="connsiteX157" fmla="*/ 1680212 w 3850336"/>
              <a:gd name="connsiteY157" fmla="*/ 628650 h 4081780"/>
              <a:gd name="connsiteX158" fmla="*/ 1769108 w 3850336"/>
              <a:gd name="connsiteY158" fmla="*/ 641350 h 4081780"/>
              <a:gd name="connsiteX159" fmla="*/ 1769108 w 3850336"/>
              <a:gd name="connsiteY159" fmla="*/ 508000 h 4081780"/>
              <a:gd name="connsiteX160" fmla="*/ 1718308 w 3850336"/>
              <a:gd name="connsiteY160" fmla="*/ 457200 h 4081780"/>
              <a:gd name="connsiteX161" fmla="*/ 1724660 w 3850336"/>
              <a:gd name="connsiteY161" fmla="*/ 317500 h 4081780"/>
              <a:gd name="connsiteX162" fmla="*/ 1762760 w 3850336"/>
              <a:gd name="connsiteY162" fmla="*/ 285750 h 4081780"/>
              <a:gd name="connsiteX163" fmla="*/ 1927860 w 3850336"/>
              <a:gd name="connsiteY163" fmla="*/ 273050 h 4081780"/>
              <a:gd name="connsiteX164" fmla="*/ 2099308 w 3850336"/>
              <a:gd name="connsiteY164" fmla="*/ 165100 h 4081780"/>
              <a:gd name="connsiteX165" fmla="*/ 2105660 w 3850336"/>
              <a:gd name="connsiteY165" fmla="*/ 44450 h 408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3850336" h="4081780">
                <a:moveTo>
                  <a:pt x="2137412" y="0"/>
                </a:moveTo>
                <a:lnTo>
                  <a:pt x="2194560" y="38100"/>
                </a:lnTo>
                <a:lnTo>
                  <a:pt x="2251708" y="107950"/>
                </a:lnTo>
                <a:lnTo>
                  <a:pt x="2302508" y="190500"/>
                </a:lnTo>
                <a:lnTo>
                  <a:pt x="2359660" y="203200"/>
                </a:lnTo>
                <a:lnTo>
                  <a:pt x="2366012" y="311150"/>
                </a:lnTo>
                <a:lnTo>
                  <a:pt x="2397760" y="349250"/>
                </a:lnTo>
                <a:lnTo>
                  <a:pt x="2454908" y="374650"/>
                </a:lnTo>
                <a:lnTo>
                  <a:pt x="2499360" y="368300"/>
                </a:lnTo>
                <a:lnTo>
                  <a:pt x="2579400" y="379506"/>
                </a:lnTo>
                <a:lnTo>
                  <a:pt x="2537460" y="439420"/>
                </a:lnTo>
                <a:lnTo>
                  <a:pt x="2540756" y="458888"/>
                </a:lnTo>
                <a:lnTo>
                  <a:pt x="2569212" y="482600"/>
                </a:lnTo>
                <a:lnTo>
                  <a:pt x="2664460" y="457200"/>
                </a:lnTo>
                <a:lnTo>
                  <a:pt x="2867660" y="495300"/>
                </a:lnTo>
                <a:lnTo>
                  <a:pt x="2969260" y="527050"/>
                </a:lnTo>
                <a:lnTo>
                  <a:pt x="3001012" y="552450"/>
                </a:lnTo>
                <a:lnTo>
                  <a:pt x="3013708" y="546102"/>
                </a:lnTo>
                <a:lnTo>
                  <a:pt x="3013708" y="596900"/>
                </a:lnTo>
                <a:lnTo>
                  <a:pt x="2969260" y="615950"/>
                </a:lnTo>
                <a:lnTo>
                  <a:pt x="2956560" y="660400"/>
                </a:lnTo>
                <a:lnTo>
                  <a:pt x="2924812" y="666750"/>
                </a:lnTo>
                <a:lnTo>
                  <a:pt x="2912108" y="781050"/>
                </a:lnTo>
                <a:lnTo>
                  <a:pt x="2981960" y="844550"/>
                </a:lnTo>
                <a:lnTo>
                  <a:pt x="3026412" y="850900"/>
                </a:lnTo>
                <a:lnTo>
                  <a:pt x="3070860" y="901700"/>
                </a:lnTo>
                <a:lnTo>
                  <a:pt x="2981960" y="1022350"/>
                </a:lnTo>
                <a:lnTo>
                  <a:pt x="2905760" y="1092200"/>
                </a:lnTo>
                <a:lnTo>
                  <a:pt x="2905760" y="1130300"/>
                </a:lnTo>
                <a:lnTo>
                  <a:pt x="2969260" y="1206500"/>
                </a:lnTo>
                <a:lnTo>
                  <a:pt x="2931160" y="1289050"/>
                </a:lnTo>
                <a:lnTo>
                  <a:pt x="2848612" y="1403350"/>
                </a:lnTo>
                <a:lnTo>
                  <a:pt x="2874012" y="1454150"/>
                </a:lnTo>
                <a:lnTo>
                  <a:pt x="2835908" y="1530350"/>
                </a:lnTo>
                <a:lnTo>
                  <a:pt x="2861308" y="1631950"/>
                </a:lnTo>
                <a:lnTo>
                  <a:pt x="2931160" y="1695450"/>
                </a:lnTo>
                <a:lnTo>
                  <a:pt x="3013708" y="1701800"/>
                </a:lnTo>
                <a:lnTo>
                  <a:pt x="3051812" y="1720850"/>
                </a:lnTo>
                <a:lnTo>
                  <a:pt x="3102612" y="1720850"/>
                </a:lnTo>
                <a:lnTo>
                  <a:pt x="3134360" y="1746250"/>
                </a:lnTo>
                <a:lnTo>
                  <a:pt x="3197860" y="1701800"/>
                </a:lnTo>
                <a:lnTo>
                  <a:pt x="3261360" y="1720850"/>
                </a:lnTo>
                <a:lnTo>
                  <a:pt x="3312160" y="1822450"/>
                </a:lnTo>
                <a:lnTo>
                  <a:pt x="3255012" y="1924050"/>
                </a:lnTo>
                <a:lnTo>
                  <a:pt x="3172460" y="1924050"/>
                </a:lnTo>
                <a:lnTo>
                  <a:pt x="3166108" y="2025650"/>
                </a:lnTo>
                <a:lnTo>
                  <a:pt x="3102612" y="2127250"/>
                </a:lnTo>
                <a:lnTo>
                  <a:pt x="3166108" y="2209800"/>
                </a:lnTo>
                <a:lnTo>
                  <a:pt x="3153412" y="2260600"/>
                </a:lnTo>
                <a:lnTo>
                  <a:pt x="3083560" y="2279650"/>
                </a:lnTo>
                <a:lnTo>
                  <a:pt x="3077212" y="2317750"/>
                </a:lnTo>
                <a:lnTo>
                  <a:pt x="2956560" y="2501900"/>
                </a:lnTo>
                <a:lnTo>
                  <a:pt x="2943860" y="2622550"/>
                </a:lnTo>
                <a:lnTo>
                  <a:pt x="3039108" y="2724150"/>
                </a:lnTo>
                <a:lnTo>
                  <a:pt x="3102612" y="2736850"/>
                </a:lnTo>
                <a:lnTo>
                  <a:pt x="3115308" y="2768600"/>
                </a:lnTo>
                <a:lnTo>
                  <a:pt x="3096260" y="2813050"/>
                </a:lnTo>
                <a:lnTo>
                  <a:pt x="3255012" y="2984500"/>
                </a:lnTo>
                <a:lnTo>
                  <a:pt x="3369308" y="2984500"/>
                </a:lnTo>
                <a:lnTo>
                  <a:pt x="3451860" y="2952750"/>
                </a:lnTo>
                <a:lnTo>
                  <a:pt x="3528060" y="2965450"/>
                </a:lnTo>
                <a:lnTo>
                  <a:pt x="3553460" y="2990850"/>
                </a:lnTo>
                <a:lnTo>
                  <a:pt x="3693160" y="2997200"/>
                </a:lnTo>
                <a:lnTo>
                  <a:pt x="3705860" y="2984500"/>
                </a:lnTo>
                <a:lnTo>
                  <a:pt x="3775708" y="2978150"/>
                </a:lnTo>
                <a:lnTo>
                  <a:pt x="3769360" y="3054350"/>
                </a:lnTo>
                <a:lnTo>
                  <a:pt x="3839212" y="3168650"/>
                </a:lnTo>
                <a:lnTo>
                  <a:pt x="3845560" y="3213100"/>
                </a:lnTo>
                <a:lnTo>
                  <a:pt x="3850336" y="3216008"/>
                </a:lnTo>
                <a:lnTo>
                  <a:pt x="3802380" y="3274060"/>
                </a:lnTo>
                <a:lnTo>
                  <a:pt x="3741420" y="3296920"/>
                </a:lnTo>
                <a:lnTo>
                  <a:pt x="3672840" y="3251200"/>
                </a:lnTo>
                <a:lnTo>
                  <a:pt x="3627120" y="3235960"/>
                </a:lnTo>
                <a:lnTo>
                  <a:pt x="3421380" y="3289300"/>
                </a:lnTo>
                <a:lnTo>
                  <a:pt x="3360420" y="3281680"/>
                </a:lnTo>
                <a:lnTo>
                  <a:pt x="3329940" y="3304540"/>
                </a:lnTo>
                <a:lnTo>
                  <a:pt x="3223260" y="3304540"/>
                </a:lnTo>
                <a:lnTo>
                  <a:pt x="3032760" y="3152140"/>
                </a:lnTo>
                <a:lnTo>
                  <a:pt x="2903220" y="3068320"/>
                </a:lnTo>
                <a:lnTo>
                  <a:pt x="2796540" y="3114040"/>
                </a:lnTo>
                <a:lnTo>
                  <a:pt x="2606040" y="3091180"/>
                </a:lnTo>
                <a:lnTo>
                  <a:pt x="2529840" y="3060700"/>
                </a:lnTo>
                <a:lnTo>
                  <a:pt x="2339340" y="2961640"/>
                </a:lnTo>
                <a:lnTo>
                  <a:pt x="2217420" y="2969260"/>
                </a:lnTo>
                <a:lnTo>
                  <a:pt x="2004060" y="3304540"/>
                </a:lnTo>
                <a:lnTo>
                  <a:pt x="2004060" y="3456940"/>
                </a:lnTo>
                <a:lnTo>
                  <a:pt x="1958340" y="3456940"/>
                </a:lnTo>
                <a:lnTo>
                  <a:pt x="1950720" y="3517900"/>
                </a:lnTo>
                <a:lnTo>
                  <a:pt x="1882140" y="3517900"/>
                </a:lnTo>
                <a:lnTo>
                  <a:pt x="1760220" y="3571240"/>
                </a:lnTo>
                <a:lnTo>
                  <a:pt x="1706880" y="3548380"/>
                </a:lnTo>
                <a:lnTo>
                  <a:pt x="1684020" y="3624580"/>
                </a:lnTo>
                <a:lnTo>
                  <a:pt x="1623060" y="3693160"/>
                </a:lnTo>
                <a:lnTo>
                  <a:pt x="1546860" y="3670300"/>
                </a:lnTo>
                <a:lnTo>
                  <a:pt x="1386840" y="3738880"/>
                </a:lnTo>
                <a:lnTo>
                  <a:pt x="1318260" y="3807460"/>
                </a:lnTo>
                <a:lnTo>
                  <a:pt x="1303020" y="3883660"/>
                </a:lnTo>
                <a:lnTo>
                  <a:pt x="1181100" y="3883660"/>
                </a:lnTo>
                <a:lnTo>
                  <a:pt x="1120140" y="3860800"/>
                </a:lnTo>
                <a:lnTo>
                  <a:pt x="1074420" y="3898900"/>
                </a:lnTo>
                <a:lnTo>
                  <a:pt x="1043940" y="4005580"/>
                </a:lnTo>
                <a:lnTo>
                  <a:pt x="952500" y="4081780"/>
                </a:lnTo>
                <a:lnTo>
                  <a:pt x="723900" y="3914140"/>
                </a:lnTo>
                <a:lnTo>
                  <a:pt x="739140" y="3792220"/>
                </a:lnTo>
                <a:lnTo>
                  <a:pt x="708660" y="3685540"/>
                </a:lnTo>
                <a:lnTo>
                  <a:pt x="762000" y="3616960"/>
                </a:lnTo>
                <a:lnTo>
                  <a:pt x="723900" y="3517900"/>
                </a:lnTo>
                <a:lnTo>
                  <a:pt x="601980" y="3510280"/>
                </a:lnTo>
                <a:lnTo>
                  <a:pt x="571500" y="3395980"/>
                </a:lnTo>
                <a:lnTo>
                  <a:pt x="708660" y="3365500"/>
                </a:lnTo>
                <a:lnTo>
                  <a:pt x="693420" y="3281680"/>
                </a:lnTo>
                <a:lnTo>
                  <a:pt x="701040" y="3205480"/>
                </a:lnTo>
                <a:lnTo>
                  <a:pt x="701040" y="3175000"/>
                </a:lnTo>
                <a:lnTo>
                  <a:pt x="624840" y="3098800"/>
                </a:lnTo>
                <a:lnTo>
                  <a:pt x="609600" y="2992120"/>
                </a:lnTo>
                <a:lnTo>
                  <a:pt x="731520" y="2931160"/>
                </a:lnTo>
                <a:lnTo>
                  <a:pt x="769620" y="2885440"/>
                </a:lnTo>
                <a:lnTo>
                  <a:pt x="769620" y="2725420"/>
                </a:lnTo>
                <a:lnTo>
                  <a:pt x="754380" y="2512060"/>
                </a:lnTo>
                <a:lnTo>
                  <a:pt x="701040" y="2435860"/>
                </a:lnTo>
                <a:lnTo>
                  <a:pt x="518160" y="2428240"/>
                </a:lnTo>
                <a:lnTo>
                  <a:pt x="396240" y="2504440"/>
                </a:lnTo>
                <a:lnTo>
                  <a:pt x="281940" y="2443480"/>
                </a:lnTo>
                <a:lnTo>
                  <a:pt x="266700" y="2496820"/>
                </a:lnTo>
                <a:lnTo>
                  <a:pt x="198120" y="2489200"/>
                </a:lnTo>
                <a:lnTo>
                  <a:pt x="144780" y="2420620"/>
                </a:lnTo>
                <a:lnTo>
                  <a:pt x="0" y="2367280"/>
                </a:lnTo>
                <a:lnTo>
                  <a:pt x="15240" y="2009140"/>
                </a:lnTo>
                <a:lnTo>
                  <a:pt x="83820" y="1902460"/>
                </a:lnTo>
                <a:lnTo>
                  <a:pt x="60960" y="1818640"/>
                </a:lnTo>
                <a:lnTo>
                  <a:pt x="83820" y="1757680"/>
                </a:lnTo>
                <a:lnTo>
                  <a:pt x="175260" y="1658620"/>
                </a:lnTo>
                <a:lnTo>
                  <a:pt x="205740" y="1597660"/>
                </a:lnTo>
                <a:lnTo>
                  <a:pt x="358140" y="1567180"/>
                </a:lnTo>
                <a:lnTo>
                  <a:pt x="373380" y="1460500"/>
                </a:lnTo>
                <a:lnTo>
                  <a:pt x="373380" y="1384300"/>
                </a:lnTo>
                <a:lnTo>
                  <a:pt x="495300" y="1338580"/>
                </a:lnTo>
                <a:lnTo>
                  <a:pt x="586740" y="1361440"/>
                </a:lnTo>
                <a:lnTo>
                  <a:pt x="640080" y="1285240"/>
                </a:lnTo>
                <a:lnTo>
                  <a:pt x="886100" y="1210688"/>
                </a:lnTo>
                <a:lnTo>
                  <a:pt x="886460" y="1212850"/>
                </a:lnTo>
                <a:lnTo>
                  <a:pt x="943612" y="1212850"/>
                </a:lnTo>
                <a:lnTo>
                  <a:pt x="981708" y="1136650"/>
                </a:lnTo>
                <a:lnTo>
                  <a:pt x="1019812" y="1130300"/>
                </a:lnTo>
                <a:lnTo>
                  <a:pt x="1146812" y="1174750"/>
                </a:lnTo>
                <a:lnTo>
                  <a:pt x="1191260" y="1174750"/>
                </a:lnTo>
                <a:lnTo>
                  <a:pt x="1223012" y="1117600"/>
                </a:lnTo>
                <a:lnTo>
                  <a:pt x="1261108" y="1111250"/>
                </a:lnTo>
                <a:lnTo>
                  <a:pt x="1311908" y="1035050"/>
                </a:lnTo>
                <a:lnTo>
                  <a:pt x="1292860" y="920750"/>
                </a:lnTo>
                <a:lnTo>
                  <a:pt x="1394460" y="920750"/>
                </a:lnTo>
                <a:lnTo>
                  <a:pt x="1438908" y="869950"/>
                </a:lnTo>
                <a:lnTo>
                  <a:pt x="1553212" y="876300"/>
                </a:lnTo>
                <a:lnTo>
                  <a:pt x="1591308" y="863600"/>
                </a:lnTo>
                <a:lnTo>
                  <a:pt x="1604012" y="800100"/>
                </a:lnTo>
                <a:lnTo>
                  <a:pt x="1584960" y="685800"/>
                </a:lnTo>
                <a:lnTo>
                  <a:pt x="1616708" y="647700"/>
                </a:lnTo>
                <a:lnTo>
                  <a:pt x="1680212" y="628650"/>
                </a:lnTo>
                <a:lnTo>
                  <a:pt x="1769108" y="641350"/>
                </a:lnTo>
                <a:lnTo>
                  <a:pt x="1769108" y="508000"/>
                </a:lnTo>
                <a:lnTo>
                  <a:pt x="1718308" y="457200"/>
                </a:lnTo>
                <a:lnTo>
                  <a:pt x="1724660" y="317500"/>
                </a:lnTo>
                <a:lnTo>
                  <a:pt x="1762760" y="285750"/>
                </a:lnTo>
                <a:lnTo>
                  <a:pt x="1927860" y="273050"/>
                </a:lnTo>
                <a:lnTo>
                  <a:pt x="2099308" y="165100"/>
                </a:lnTo>
                <a:lnTo>
                  <a:pt x="2105660" y="444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9" name="正方形/長方形 818">
            <a:extLst>
              <a:ext uri="{FF2B5EF4-FFF2-40B4-BE49-F238E27FC236}">
                <a16:creationId xmlns:a16="http://schemas.microsoft.com/office/drawing/2014/main" id="{ABED62B3-24F6-4C7E-8ACC-B957481C9ED3}"/>
              </a:ext>
            </a:extLst>
          </p:cNvPr>
          <p:cNvSpPr/>
          <p:nvPr/>
        </p:nvSpPr>
        <p:spPr>
          <a:xfrm>
            <a:off x="13978435" y="4290902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山　形</a:t>
            </a:r>
          </a:p>
        </p:txBody>
      </p:sp>
      <p:sp>
        <p:nvSpPr>
          <p:cNvPr id="820" name="正方形/長方形 819">
            <a:extLst>
              <a:ext uri="{FF2B5EF4-FFF2-40B4-BE49-F238E27FC236}">
                <a16:creationId xmlns:a16="http://schemas.microsoft.com/office/drawing/2014/main" id="{FE41831A-9D51-48D1-A773-9E8558DD3785}"/>
              </a:ext>
            </a:extLst>
          </p:cNvPr>
          <p:cNvSpPr/>
          <p:nvPr/>
        </p:nvSpPr>
        <p:spPr>
          <a:xfrm>
            <a:off x="11631313" y="1230098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群　馬</a:t>
            </a:r>
          </a:p>
        </p:txBody>
      </p:sp>
      <p:sp>
        <p:nvSpPr>
          <p:cNvPr id="821" name="正方形/長方形 820">
            <a:extLst>
              <a:ext uri="{FF2B5EF4-FFF2-40B4-BE49-F238E27FC236}">
                <a16:creationId xmlns:a16="http://schemas.microsoft.com/office/drawing/2014/main" id="{DAEEACEC-CF5A-4DBD-973D-1CBA6876AF6A}"/>
              </a:ext>
            </a:extLst>
          </p:cNvPr>
          <p:cNvSpPr/>
          <p:nvPr/>
        </p:nvSpPr>
        <p:spPr>
          <a:xfrm>
            <a:off x="13657274" y="912141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福　島</a:t>
            </a:r>
          </a:p>
        </p:txBody>
      </p:sp>
      <p:sp>
        <p:nvSpPr>
          <p:cNvPr id="822" name="正方形/長方形 821">
            <a:extLst>
              <a:ext uri="{FF2B5EF4-FFF2-40B4-BE49-F238E27FC236}">
                <a16:creationId xmlns:a16="http://schemas.microsoft.com/office/drawing/2014/main" id="{F9D472B6-27FC-4057-BAD1-B12DC23F2BCF}"/>
              </a:ext>
            </a:extLst>
          </p:cNvPr>
          <p:cNvSpPr/>
          <p:nvPr/>
        </p:nvSpPr>
        <p:spPr>
          <a:xfrm>
            <a:off x="5775436" y="14970808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岐　阜</a:t>
            </a:r>
          </a:p>
        </p:txBody>
      </p:sp>
      <p:sp>
        <p:nvSpPr>
          <p:cNvPr id="823" name="正方形/長方形 822">
            <a:extLst>
              <a:ext uri="{FF2B5EF4-FFF2-40B4-BE49-F238E27FC236}">
                <a16:creationId xmlns:a16="http://schemas.microsoft.com/office/drawing/2014/main" id="{2995339B-CB8F-4B76-A46C-DC4028FA0DEC}"/>
              </a:ext>
            </a:extLst>
          </p:cNvPr>
          <p:cNvSpPr/>
          <p:nvPr/>
        </p:nvSpPr>
        <p:spPr>
          <a:xfrm>
            <a:off x="2946400" y="1653386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滋　賀</a:t>
            </a:r>
          </a:p>
        </p:txBody>
      </p:sp>
      <p:sp>
        <p:nvSpPr>
          <p:cNvPr id="824" name="正方形/長方形 823">
            <a:extLst>
              <a:ext uri="{FF2B5EF4-FFF2-40B4-BE49-F238E27FC236}">
                <a16:creationId xmlns:a16="http://schemas.microsoft.com/office/drawing/2014/main" id="{6E174586-652B-4E27-A66B-5EA2F41B880E}"/>
              </a:ext>
            </a:extLst>
          </p:cNvPr>
          <p:cNvSpPr/>
          <p:nvPr/>
        </p:nvSpPr>
        <p:spPr>
          <a:xfrm>
            <a:off x="404189" y="16609872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京　都</a:t>
            </a: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C539FF1B-D1BB-48D2-B4E4-57E3B2A3E3F2}"/>
              </a:ext>
            </a:extLst>
          </p:cNvPr>
          <p:cNvSpPr/>
          <p:nvPr/>
        </p:nvSpPr>
        <p:spPr>
          <a:xfrm>
            <a:off x="8566259" y="1372303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　野</a:t>
            </a:r>
          </a:p>
        </p:txBody>
      </p: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FC27C5D0-A1AE-4B88-81DF-0DD5A1DEEC05}"/>
              </a:ext>
            </a:extLst>
          </p:cNvPr>
          <p:cNvGrpSpPr/>
          <p:nvPr/>
        </p:nvGrpSpPr>
        <p:grpSpPr>
          <a:xfrm>
            <a:off x="7935266" y="4637914"/>
            <a:ext cx="6891872" cy="6959054"/>
            <a:chOff x="35071468" y="17520196"/>
            <a:chExt cx="6891872" cy="6959054"/>
          </a:xfrm>
        </p:grpSpPr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2BCB18DD-8075-459C-AF64-D69B04601EE4}"/>
                </a:ext>
              </a:extLst>
            </p:cNvPr>
            <p:cNvGrpSpPr/>
            <p:nvPr/>
          </p:nvGrpSpPr>
          <p:grpSpPr>
            <a:xfrm>
              <a:off x="38538318" y="19650041"/>
              <a:ext cx="1481200" cy="1226626"/>
              <a:chOff x="46816064" y="19647412"/>
              <a:chExt cx="1481200" cy="1226626"/>
            </a:xfrm>
            <a:solidFill>
              <a:schemeClr val="bg1"/>
            </a:solidFill>
          </p:grpSpPr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7D23B1E-2E65-4007-9C5C-7ECF445EE61A}"/>
                  </a:ext>
                </a:extLst>
              </p:cNvPr>
              <p:cNvSpPr/>
              <p:nvPr/>
            </p:nvSpPr>
            <p:spPr>
              <a:xfrm>
                <a:off x="47925572" y="19647412"/>
                <a:ext cx="371692" cy="507488"/>
              </a:xfrm>
              <a:custGeom>
                <a:avLst/>
                <a:gdLst>
                  <a:gd name="connsiteX0" fmla="*/ 252684 w 371692"/>
                  <a:gd name="connsiteY0" fmla="*/ 0 h 507488"/>
                  <a:gd name="connsiteX1" fmla="*/ 257388 w 371692"/>
                  <a:gd name="connsiteY1" fmla="*/ 40764 h 507488"/>
                  <a:gd name="connsiteX2" fmla="*/ 298668 w 371692"/>
                  <a:gd name="connsiteY2" fmla="*/ 72512 h 507488"/>
                  <a:gd name="connsiteX3" fmla="*/ 298668 w 371692"/>
                  <a:gd name="connsiteY3" fmla="*/ 91564 h 507488"/>
                  <a:gd name="connsiteX4" fmla="*/ 266916 w 371692"/>
                  <a:gd name="connsiteY4" fmla="*/ 120138 h 507488"/>
                  <a:gd name="connsiteX5" fmla="*/ 332124 w 371692"/>
                  <a:gd name="connsiteY5" fmla="*/ 232992 h 507488"/>
                  <a:gd name="connsiteX6" fmla="*/ 320892 w 371692"/>
                  <a:gd name="connsiteY6" fmla="*/ 294764 h 507488"/>
                  <a:gd name="connsiteX7" fmla="*/ 371692 w 371692"/>
                  <a:gd name="connsiteY7" fmla="*/ 326512 h 507488"/>
                  <a:gd name="connsiteX8" fmla="*/ 368516 w 371692"/>
                  <a:gd name="connsiteY8" fmla="*/ 415290 h 507488"/>
                  <a:gd name="connsiteX9" fmla="*/ 282788 w 371692"/>
                  <a:gd name="connsiteY9" fmla="*/ 507488 h 507488"/>
                  <a:gd name="connsiteX10" fmla="*/ 133564 w 371692"/>
                  <a:gd name="connsiteY10" fmla="*/ 504312 h 507488"/>
                  <a:gd name="connsiteX11" fmla="*/ 129804 w 371692"/>
                  <a:gd name="connsiteY11" fmla="*/ 507168 h 507488"/>
                  <a:gd name="connsiteX12" fmla="*/ 89952 w 371692"/>
                  <a:gd name="connsiteY12" fmla="*/ 424144 h 507488"/>
                  <a:gd name="connsiteX13" fmla="*/ 35184 w 371692"/>
                  <a:gd name="connsiteY13" fmla="*/ 195544 h 507488"/>
                  <a:gd name="connsiteX14" fmla="*/ 0 w 371692"/>
                  <a:gd name="connsiteY14" fmla="*/ 104914 h 507488"/>
                  <a:gd name="connsiteX15" fmla="*/ 6564 w 371692"/>
                  <a:gd name="connsiteY15" fmla="*/ 102676 h 507488"/>
                  <a:gd name="connsiteX16" fmla="*/ 216116 w 371692"/>
                  <a:gd name="connsiteY16" fmla="*/ 50288 h 507488"/>
                  <a:gd name="connsiteX17" fmla="*/ 252684 w 371692"/>
                  <a:gd name="connsiteY17" fmla="*/ 0 h 50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1692" h="507488">
                    <a:moveTo>
                      <a:pt x="252684" y="0"/>
                    </a:moveTo>
                    <a:lnTo>
                      <a:pt x="257388" y="40764"/>
                    </a:lnTo>
                    <a:lnTo>
                      <a:pt x="298668" y="72512"/>
                    </a:lnTo>
                    <a:lnTo>
                      <a:pt x="298668" y="91564"/>
                    </a:lnTo>
                    <a:lnTo>
                      <a:pt x="266916" y="120138"/>
                    </a:lnTo>
                    <a:lnTo>
                      <a:pt x="332124" y="232992"/>
                    </a:lnTo>
                    <a:lnTo>
                      <a:pt x="320892" y="294764"/>
                    </a:lnTo>
                    <a:lnTo>
                      <a:pt x="371692" y="326512"/>
                    </a:lnTo>
                    <a:lnTo>
                      <a:pt x="368516" y="415290"/>
                    </a:lnTo>
                    <a:lnTo>
                      <a:pt x="282788" y="507488"/>
                    </a:lnTo>
                    <a:lnTo>
                      <a:pt x="133564" y="504312"/>
                    </a:lnTo>
                    <a:lnTo>
                      <a:pt x="129804" y="507168"/>
                    </a:lnTo>
                    <a:lnTo>
                      <a:pt x="89952" y="424144"/>
                    </a:lnTo>
                    <a:lnTo>
                      <a:pt x="35184" y="195544"/>
                    </a:lnTo>
                    <a:lnTo>
                      <a:pt x="0" y="104914"/>
                    </a:lnTo>
                    <a:lnTo>
                      <a:pt x="6564" y="102676"/>
                    </a:lnTo>
                    <a:lnTo>
                      <a:pt x="216116" y="50288"/>
                    </a:lnTo>
                    <a:lnTo>
                      <a:pt x="2526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A7107DFA-E1BA-4C06-89F3-A266C865446F}"/>
                  </a:ext>
                </a:extLst>
              </p:cNvPr>
              <p:cNvSpPr/>
              <p:nvPr/>
            </p:nvSpPr>
            <p:spPr>
              <a:xfrm>
                <a:off x="46816064" y="20331620"/>
                <a:ext cx="630344" cy="542418"/>
              </a:xfrm>
              <a:custGeom>
                <a:avLst/>
                <a:gdLst>
                  <a:gd name="connsiteX0" fmla="*/ 195848 w 630344"/>
                  <a:gd name="connsiteY0" fmla="*/ 0 h 542418"/>
                  <a:gd name="connsiteX1" fmla="*/ 239816 w 630344"/>
                  <a:gd name="connsiteY1" fmla="*/ 4256 h 542418"/>
                  <a:gd name="connsiteX2" fmla="*/ 239816 w 630344"/>
                  <a:gd name="connsiteY2" fmla="*/ 35212 h 542418"/>
                  <a:gd name="connsiteX3" fmla="*/ 220768 w 630344"/>
                  <a:gd name="connsiteY3" fmla="*/ 66168 h 542418"/>
                  <a:gd name="connsiteX4" fmla="*/ 239816 w 630344"/>
                  <a:gd name="connsiteY4" fmla="*/ 92360 h 542418"/>
                  <a:gd name="connsiteX5" fmla="*/ 330304 w 630344"/>
                  <a:gd name="connsiteY5" fmla="*/ 68548 h 542418"/>
                  <a:gd name="connsiteX6" fmla="*/ 335068 w 630344"/>
                  <a:gd name="connsiteY6" fmla="*/ 113792 h 542418"/>
                  <a:gd name="connsiteX7" fmla="*/ 389836 w 630344"/>
                  <a:gd name="connsiteY7" fmla="*/ 125700 h 542418"/>
                  <a:gd name="connsiteX8" fmla="*/ 401744 w 630344"/>
                  <a:gd name="connsiteY8" fmla="*/ 82836 h 542418"/>
                  <a:gd name="connsiteX9" fmla="*/ 589860 w 630344"/>
                  <a:gd name="connsiteY9" fmla="*/ 25686 h 542418"/>
                  <a:gd name="connsiteX10" fmla="*/ 620816 w 630344"/>
                  <a:gd name="connsiteY10" fmla="*/ 51880 h 542418"/>
                  <a:gd name="connsiteX11" fmla="*/ 608912 w 630344"/>
                  <a:gd name="connsiteY11" fmla="*/ 151892 h 542418"/>
                  <a:gd name="connsiteX12" fmla="*/ 627960 w 630344"/>
                  <a:gd name="connsiteY12" fmla="*/ 187612 h 542418"/>
                  <a:gd name="connsiteX13" fmla="*/ 606528 w 630344"/>
                  <a:gd name="connsiteY13" fmla="*/ 244760 h 542418"/>
                  <a:gd name="connsiteX14" fmla="*/ 630344 w 630344"/>
                  <a:gd name="connsiteY14" fmla="*/ 285244 h 542418"/>
                  <a:gd name="connsiteX15" fmla="*/ 568148 w 630344"/>
                  <a:gd name="connsiteY15" fmla="*/ 442798 h 542418"/>
                  <a:gd name="connsiteX16" fmla="*/ 458848 w 630344"/>
                  <a:gd name="connsiteY16" fmla="*/ 347156 h 542418"/>
                  <a:gd name="connsiteX17" fmla="*/ 420744 w 630344"/>
                  <a:gd name="connsiteY17" fmla="*/ 361444 h 542418"/>
                  <a:gd name="connsiteX18" fmla="*/ 411224 w 630344"/>
                  <a:gd name="connsiteY18" fmla="*/ 404304 h 542418"/>
                  <a:gd name="connsiteX19" fmla="*/ 254064 w 630344"/>
                  <a:gd name="connsiteY19" fmla="*/ 437644 h 542418"/>
                  <a:gd name="connsiteX20" fmla="*/ 125472 w 630344"/>
                  <a:gd name="connsiteY20" fmla="*/ 399544 h 542418"/>
                  <a:gd name="connsiteX21" fmla="*/ 73088 w 630344"/>
                  <a:gd name="connsiteY21" fmla="*/ 542418 h 542418"/>
                  <a:gd name="connsiteX22" fmla="*/ 0 w 630344"/>
                  <a:gd name="connsiteY22" fmla="*/ 539494 h 542418"/>
                  <a:gd name="connsiteX23" fmla="*/ 39744 w 630344"/>
                  <a:gd name="connsiteY23" fmla="*/ 380492 h 542418"/>
                  <a:gd name="connsiteX24" fmla="*/ 39744 w 630344"/>
                  <a:gd name="connsiteY24" fmla="*/ 332868 h 542418"/>
                  <a:gd name="connsiteX25" fmla="*/ 36584 w 630344"/>
                  <a:gd name="connsiteY25" fmla="*/ 308972 h 542418"/>
                  <a:gd name="connsiteX26" fmla="*/ 158808 w 630344"/>
                  <a:gd name="connsiteY26" fmla="*/ 32830 h 542418"/>
                  <a:gd name="connsiteX27" fmla="*/ 195848 w 630344"/>
                  <a:gd name="connsiteY27" fmla="*/ 0 h 54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30344" h="542418">
                    <a:moveTo>
                      <a:pt x="195848" y="0"/>
                    </a:moveTo>
                    <a:lnTo>
                      <a:pt x="239816" y="4256"/>
                    </a:lnTo>
                    <a:lnTo>
                      <a:pt x="239816" y="35212"/>
                    </a:lnTo>
                    <a:lnTo>
                      <a:pt x="220768" y="66168"/>
                    </a:lnTo>
                    <a:lnTo>
                      <a:pt x="239816" y="92360"/>
                    </a:lnTo>
                    <a:lnTo>
                      <a:pt x="330304" y="68548"/>
                    </a:lnTo>
                    <a:lnTo>
                      <a:pt x="335068" y="113792"/>
                    </a:lnTo>
                    <a:lnTo>
                      <a:pt x="389836" y="125700"/>
                    </a:lnTo>
                    <a:lnTo>
                      <a:pt x="401744" y="82836"/>
                    </a:lnTo>
                    <a:lnTo>
                      <a:pt x="589860" y="25686"/>
                    </a:lnTo>
                    <a:lnTo>
                      <a:pt x="620816" y="51880"/>
                    </a:lnTo>
                    <a:lnTo>
                      <a:pt x="608912" y="151892"/>
                    </a:lnTo>
                    <a:lnTo>
                      <a:pt x="627960" y="187612"/>
                    </a:lnTo>
                    <a:lnTo>
                      <a:pt x="606528" y="244760"/>
                    </a:lnTo>
                    <a:lnTo>
                      <a:pt x="630344" y="285244"/>
                    </a:lnTo>
                    <a:lnTo>
                      <a:pt x="568148" y="442798"/>
                    </a:lnTo>
                    <a:lnTo>
                      <a:pt x="458848" y="347156"/>
                    </a:lnTo>
                    <a:lnTo>
                      <a:pt x="420744" y="361444"/>
                    </a:lnTo>
                    <a:lnTo>
                      <a:pt x="411224" y="404304"/>
                    </a:lnTo>
                    <a:lnTo>
                      <a:pt x="254064" y="437644"/>
                    </a:lnTo>
                    <a:lnTo>
                      <a:pt x="125472" y="399544"/>
                    </a:lnTo>
                    <a:lnTo>
                      <a:pt x="73088" y="542418"/>
                    </a:lnTo>
                    <a:lnTo>
                      <a:pt x="0" y="539494"/>
                    </a:lnTo>
                    <a:lnTo>
                      <a:pt x="39744" y="380492"/>
                    </a:lnTo>
                    <a:lnTo>
                      <a:pt x="39744" y="332868"/>
                    </a:lnTo>
                    <a:lnTo>
                      <a:pt x="36584" y="308972"/>
                    </a:lnTo>
                    <a:lnTo>
                      <a:pt x="158808" y="32830"/>
                    </a:lnTo>
                    <a:lnTo>
                      <a:pt x="1958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B68CA10A-C7E6-4326-B773-3C9F4C1519E4}"/>
                  </a:ext>
                </a:extLst>
              </p:cNvPr>
              <p:cNvSpPr/>
              <p:nvPr/>
            </p:nvSpPr>
            <p:spPr>
              <a:xfrm>
                <a:off x="47011912" y="19983296"/>
                <a:ext cx="570536" cy="474024"/>
              </a:xfrm>
              <a:custGeom>
                <a:avLst/>
                <a:gdLst>
                  <a:gd name="connsiteX0" fmla="*/ 496236 w 570536"/>
                  <a:gd name="connsiteY0" fmla="*/ 0 h 474024"/>
                  <a:gd name="connsiteX1" fmla="*/ 513300 w 570536"/>
                  <a:gd name="connsiteY1" fmla="*/ 69210 h 474024"/>
                  <a:gd name="connsiteX2" fmla="*/ 565956 w 570536"/>
                  <a:gd name="connsiteY2" fmla="*/ 114454 h 474024"/>
                  <a:gd name="connsiteX3" fmla="*/ 570536 w 570536"/>
                  <a:gd name="connsiteY3" fmla="*/ 195416 h 474024"/>
                  <a:gd name="connsiteX4" fmla="*/ 504140 w 570536"/>
                  <a:gd name="connsiteY4" fmla="*/ 371628 h 474024"/>
                  <a:gd name="connsiteX5" fmla="*/ 422952 w 570536"/>
                  <a:gd name="connsiteY5" fmla="*/ 398498 h 474024"/>
                  <a:gd name="connsiteX6" fmla="*/ 394012 w 570536"/>
                  <a:gd name="connsiteY6" fmla="*/ 374010 h 474024"/>
                  <a:gd name="connsiteX7" fmla="*/ 205896 w 570536"/>
                  <a:gd name="connsiteY7" fmla="*/ 431160 h 474024"/>
                  <a:gd name="connsiteX8" fmla="*/ 193988 w 570536"/>
                  <a:gd name="connsiteY8" fmla="*/ 474024 h 474024"/>
                  <a:gd name="connsiteX9" fmla="*/ 139220 w 570536"/>
                  <a:gd name="connsiteY9" fmla="*/ 462116 h 474024"/>
                  <a:gd name="connsiteX10" fmla="*/ 134456 w 570536"/>
                  <a:gd name="connsiteY10" fmla="*/ 416872 h 474024"/>
                  <a:gd name="connsiteX11" fmla="*/ 43968 w 570536"/>
                  <a:gd name="connsiteY11" fmla="*/ 440684 h 474024"/>
                  <a:gd name="connsiteX12" fmla="*/ 24920 w 570536"/>
                  <a:gd name="connsiteY12" fmla="*/ 414492 h 474024"/>
                  <a:gd name="connsiteX13" fmla="*/ 43968 w 570536"/>
                  <a:gd name="connsiteY13" fmla="*/ 383536 h 474024"/>
                  <a:gd name="connsiteX14" fmla="*/ 43968 w 570536"/>
                  <a:gd name="connsiteY14" fmla="*/ 352580 h 474024"/>
                  <a:gd name="connsiteX15" fmla="*/ 0 w 570536"/>
                  <a:gd name="connsiteY15" fmla="*/ 348324 h 474024"/>
                  <a:gd name="connsiteX16" fmla="*/ 172512 w 570536"/>
                  <a:gd name="connsiteY16" fmla="*/ 195416 h 474024"/>
                  <a:gd name="connsiteX17" fmla="*/ 439216 w 570536"/>
                  <a:gd name="connsiteY17" fmla="*/ 43016 h 474024"/>
                  <a:gd name="connsiteX18" fmla="*/ 496236 w 570536"/>
                  <a:gd name="connsiteY18" fmla="*/ 0 h 47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70536" h="474024">
                    <a:moveTo>
                      <a:pt x="496236" y="0"/>
                    </a:moveTo>
                    <a:lnTo>
                      <a:pt x="513300" y="69210"/>
                    </a:lnTo>
                    <a:lnTo>
                      <a:pt x="565956" y="114454"/>
                    </a:lnTo>
                    <a:lnTo>
                      <a:pt x="570536" y="195416"/>
                    </a:lnTo>
                    <a:lnTo>
                      <a:pt x="504140" y="371628"/>
                    </a:lnTo>
                    <a:lnTo>
                      <a:pt x="422952" y="398498"/>
                    </a:lnTo>
                    <a:lnTo>
                      <a:pt x="394012" y="374010"/>
                    </a:lnTo>
                    <a:lnTo>
                      <a:pt x="205896" y="431160"/>
                    </a:lnTo>
                    <a:lnTo>
                      <a:pt x="193988" y="474024"/>
                    </a:lnTo>
                    <a:lnTo>
                      <a:pt x="139220" y="462116"/>
                    </a:lnTo>
                    <a:lnTo>
                      <a:pt x="134456" y="416872"/>
                    </a:lnTo>
                    <a:lnTo>
                      <a:pt x="43968" y="440684"/>
                    </a:lnTo>
                    <a:lnTo>
                      <a:pt x="24920" y="414492"/>
                    </a:lnTo>
                    <a:lnTo>
                      <a:pt x="43968" y="383536"/>
                    </a:lnTo>
                    <a:lnTo>
                      <a:pt x="43968" y="352580"/>
                    </a:lnTo>
                    <a:lnTo>
                      <a:pt x="0" y="348324"/>
                    </a:lnTo>
                    <a:lnTo>
                      <a:pt x="172512" y="195416"/>
                    </a:lnTo>
                    <a:lnTo>
                      <a:pt x="439216" y="43016"/>
                    </a:lnTo>
                    <a:lnTo>
                      <a:pt x="4962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C492740A-C997-4FC2-AFFD-8FDAC3A092E5}"/>
                  </a:ext>
                </a:extLst>
              </p:cNvPr>
              <p:cNvSpPr/>
              <p:nvPr/>
            </p:nvSpPr>
            <p:spPr>
              <a:xfrm>
                <a:off x="47703580" y="20269200"/>
                <a:ext cx="336508" cy="414328"/>
              </a:xfrm>
              <a:custGeom>
                <a:avLst/>
                <a:gdLst>
                  <a:gd name="connsiteX0" fmla="*/ 114300 w 336508"/>
                  <a:gd name="connsiteY0" fmla="*/ 0 h 414328"/>
                  <a:gd name="connsiteX1" fmla="*/ 183356 w 336508"/>
                  <a:gd name="connsiteY1" fmla="*/ 14288 h 414328"/>
                  <a:gd name="connsiteX2" fmla="*/ 192884 w 336508"/>
                  <a:gd name="connsiteY2" fmla="*/ 57150 h 414328"/>
                  <a:gd name="connsiteX3" fmla="*/ 221460 w 336508"/>
                  <a:gd name="connsiteY3" fmla="*/ 45244 h 414328"/>
                  <a:gd name="connsiteX4" fmla="*/ 274752 w 336508"/>
                  <a:gd name="connsiteY4" fmla="*/ 67552 h 414328"/>
                  <a:gd name="connsiteX5" fmla="*/ 269828 w 336508"/>
                  <a:gd name="connsiteY5" fmla="*/ 73024 h 414328"/>
                  <a:gd name="connsiteX6" fmla="*/ 269828 w 336508"/>
                  <a:gd name="connsiteY6" fmla="*/ 104776 h 414328"/>
                  <a:gd name="connsiteX7" fmla="*/ 336508 w 336508"/>
                  <a:gd name="connsiteY7" fmla="*/ 114300 h 414328"/>
                  <a:gd name="connsiteX8" fmla="*/ 320628 w 336508"/>
                  <a:gd name="connsiteY8" fmla="*/ 212724 h 414328"/>
                  <a:gd name="connsiteX9" fmla="*/ 329340 w 336508"/>
                  <a:gd name="connsiteY9" fmla="*/ 217838 h 414328"/>
                  <a:gd name="connsiteX10" fmla="*/ 242844 w 336508"/>
                  <a:gd name="connsiteY10" fmla="*/ 276224 h 414328"/>
                  <a:gd name="connsiteX11" fmla="*/ 219028 w 336508"/>
                  <a:gd name="connsiteY11" fmla="*/ 366712 h 414328"/>
                  <a:gd name="connsiteX12" fmla="*/ 128548 w 336508"/>
                  <a:gd name="connsiteY12" fmla="*/ 395288 h 414328"/>
                  <a:gd name="connsiteX13" fmla="*/ 25180 w 336508"/>
                  <a:gd name="connsiteY13" fmla="*/ 414328 h 414328"/>
                  <a:gd name="connsiteX14" fmla="*/ 19052 w 336508"/>
                  <a:gd name="connsiteY14" fmla="*/ 330994 h 414328"/>
                  <a:gd name="connsiteX15" fmla="*/ 0 w 336508"/>
                  <a:gd name="connsiteY15" fmla="*/ 304800 h 414328"/>
                  <a:gd name="connsiteX16" fmla="*/ 26196 w 336508"/>
                  <a:gd name="connsiteY16" fmla="*/ 240506 h 414328"/>
                  <a:gd name="connsiteX17" fmla="*/ 0 w 336508"/>
                  <a:gd name="connsiteY17" fmla="*/ 204788 h 414328"/>
                  <a:gd name="connsiteX18" fmla="*/ 23812 w 336508"/>
                  <a:gd name="connsiteY18" fmla="*/ 152400 h 414328"/>
                  <a:gd name="connsiteX19" fmla="*/ 2384 w 336508"/>
                  <a:gd name="connsiteY19" fmla="*/ 121444 h 414328"/>
                  <a:gd name="connsiteX20" fmla="*/ 19052 w 336508"/>
                  <a:gd name="connsiteY20" fmla="*/ 35720 h 414328"/>
                  <a:gd name="connsiteX21" fmla="*/ 19744 w 336508"/>
                  <a:gd name="connsiteY21" fmla="*/ 33724 h 414328"/>
                  <a:gd name="connsiteX22" fmla="*/ 21432 w 336508"/>
                  <a:gd name="connsiteY22" fmla="*/ 35720 h 414328"/>
                  <a:gd name="connsiteX23" fmla="*/ 64296 w 336508"/>
                  <a:gd name="connsiteY23" fmla="*/ 7144 h 414328"/>
                  <a:gd name="connsiteX24" fmla="*/ 88108 w 336508"/>
                  <a:gd name="connsiteY24" fmla="*/ 28576 h 414328"/>
                  <a:gd name="connsiteX25" fmla="*/ 114300 w 336508"/>
                  <a:gd name="connsiteY25" fmla="*/ 0 h 41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6508" h="414328">
                    <a:moveTo>
                      <a:pt x="114300" y="0"/>
                    </a:moveTo>
                    <a:lnTo>
                      <a:pt x="183356" y="14288"/>
                    </a:lnTo>
                    <a:lnTo>
                      <a:pt x="192884" y="57150"/>
                    </a:lnTo>
                    <a:lnTo>
                      <a:pt x="221460" y="45244"/>
                    </a:lnTo>
                    <a:lnTo>
                      <a:pt x="274752" y="67552"/>
                    </a:lnTo>
                    <a:lnTo>
                      <a:pt x="269828" y="73024"/>
                    </a:lnTo>
                    <a:lnTo>
                      <a:pt x="269828" y="104776"/>
                    </a:lnTo>
                    <a:lnTo>
                      <a:pt x="336508" y="114300"/>
                    </a:lnTo>
                    <a:lnTo>
                      <a:pt x="320628" y="212724"/>
                    </a:lnTo>
                    <a:lnTo>
                      <a:pt x="329340" y="217838"/>
                    </a:lnTo>
                    <a:lnTo>
                      <a:pt x="242844" y="276224"/>
                    </a:lnTo>
                    <a:lnTo>
                      <a:pt x="219028" y="366712"/>
                    </a:lnTo>
                    <a:lnTo>
                      <a:pt x="128548" y="395288"/>
                    </a:lnTo>
                    <a:lnTo>
                      <a:pt x="25180" y="414328"/>
                    </a:lnTo>
                    <a:lnTo>
                      <a:pt x="19052" y="330994"/>
                    </a:lnTo>
                    <a:lnTo>
                      <a:pt x="0" y="304800"/>
                    </a:lnTo>
                    <a:lnTo>
                      <a:pt x="26196" y="240506"/>
                    </a:lnTo>
                    <a:lnTo>
                      <a:pt x="0" y="204788"/>
                    </a:lnTo>
                    <a:lnTo>
                      <a:pt x="23812" y="152400"/>
                    </a:lnTo>
                    <a:lnTo>
                      <a:pt x="2384" y="121444"/>
                    </a:lnTo>
                    <a:lnTo>
                      <a:pt x="19052" y="35720"/>
                    </a:lnTo>
                    <a:lnTo>
                      <a:pt x="19744" y="33724"/>
                    </a:lnTo>
                    <a:lnTo>
                      <a:pt x="21432" y="35720"/>
                    </a:lnTo>
                    <a:lnTo>
                      <a:pt x="64296" y="7144"/>
                    </a:lnTo>
                    <a:lnTo>
                      <a:pt x="88108" y="2857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75BCF4AA-7450-4828-95AA-4A1C60E1490E}"/>
                  </a:ext>
                </a:extLst>
              </p:cNvPr>
              <p:cNvSpPr/>
              <p:nvPr/>
            </p:nvSpPr>
            <p:spPr>
              <a:xfrm>
                <a:off x="47384212" y="20246066"/>
                <a:ext cx="345564" cy="618446"/>
              </a:xfrm>
              <a:custGeom>
                <a:avLst/>
                <a:gdLst>
                  <a:gd name="connsiteX0" fmla="*/ 172856 w 345564"/>
                  <a:gd name="connsiteY0" fmla="*/ 0 h 618446"/>
                  <a:gd name="connsiteX1" fmla="*/ 264600 w 345564"/>
                  <a:gd name="connsiteY1" fmla="*/ 51710 h 618446"/>
                  <a:gd name="connsiteX2" fmla="*/ 314608 w 345564"/>
                  <a:gd name="connsiteY2" fmla="*/ 27898 h 618446"/>
                  <a:gd name="connsiteX3" fmla="*/ 339112 w 345564"/>
                  <a:gd name="connsiteY3" fmla="*/ 56858 h 618446"/>
                  <a:gd name="connsiteX4" fmla="*/ 338420 w 345564"/>
                  <a:gd name="connsiteY4" fmla="*/ 58854 h 618446"/>
                  <a:gd name="connsiteX5" fmla="*/ 321752 w 345564"/>
                  <a:gd name="connsiteY5" fmla="*/ 144578 h 618446"/>
                  <a:gd name="connsiteX6" fmla="*/ 343180 w 345564"/>
                  <a:gd name="connsiteY6" fmla="*/ 175534 h 618446"/>
                  <a:gd name="connsiteX7" fmla="*/ 319368 w 345564"/>
                  <a:gd name="connsiteY7" fmla="*/ 227922 h 618446"/>
                  <a:gd name="connsiteX8" fmla="*/ 345564 w 345564"/>
                  <a:gd name="connsiteY8" fmla="*/ 263640 h 618446"/>
                  <a:gd name="connsiteX9" fmla="*/ 319368 w 345564"/>
                  <a:gd name="connsiteY9" fmla="*/ 327934 h 618446"/>
                  <a:gd name="connsiteX10" fmla="*/ 338420 w 345564"/>
                  <a:gd name="connsiteY10" fmla="*/ 354128 h 618446"/>
                  <a:gd name="connsiteX11" fmla="*/ 344548 w 345564"/>
                  <a:gd name="connsiteY11" fmla="*/ 437462 h 618446"/>
                  <a:gd name="connsiteX12" fmla="*/ 266940 w 345564"/>
                  <a:gd name="connsiteY12" fmla="*/ 451758 h 618446"/>
                  <a:gd name="connsiteX13" fmla="*/ 219316 w 345564"/>
                  <a:gd name="connsiteY13" fmla="*/ 551772 h 618446"/>
                  <a:gd name="connsiteX14" fmla="*/ 152636 w 345564"/>
                  <a:gd name="connsiteY14" fmla="*/ 499384 h 618446"/>
                  <a:gd name="connsiteX15" fmla="*/ 100252 w 345564"/>
                  <a:gd name="connsiteY15" fmla="*/ 561298 h 618446"/>
                  <a:gd name="connsiteX16" fmla="*/ 90724 w 345564"/>
                  <a:gd name="connsiteY16" fmla="*/ 618446 h 618446"/>
                  <a:gd name="connsiteX17" fmla="*/ 14524 w 345564"/>
                  <a:gd name="connsiteY17" fmla="*/ 618446 h 618446"/>
                  <a:gd name="connsiteX18" fmla="*/ 4996 w 345564"/>
                  <a:gd name="connsiteY18" fmla="*/ 532722 h 618446"/>
                  <a:gd name="connsiteX19" fmla="*/ 0 w 345564"/>
                  <a:gd name="connsiteY19" fmla="*/ 528352 h 618446"/>
                  <a:gd name="connsiteX20" fmla="*/ 62196 w 345564"/>
                  <a:gd name="connsiteY20" fmla="*/ 370798 h 618446"/>
                  <a:gd name="connsiteX21" fmla="*/ 38380 w 345564"/>
                  <a:gd name="connsiteY21" fmla="*/ 330314 h 618446"/>
                  <a:gd name="connsiteX22" fmla="*/ 59812 w 345564"/>
                  <a:gd name="connsiteY22" fmla="*/ 273166 h 618446"/>
                  <a:gd name="connsiteX23" fmla="*/ 40764 w 345564"/>
                  <a:gd name="connsiteY23" fmla="*/ 237446 h 618446"/>
                  <a:gd name="connsiteX24" fmla="*/ 52668 w 345564"/>
                  <a:gd name="connsiteY24" fmla="*/ 137434 h 618446"/>
                  <a:gd name="connsiteX25" fmla="*/ 50652 w 345564"/>
                  <a:gd name="connsiteY25" fmla="*/ 135728 h 618446"/>
                  <a:gd name="connsiteX26" fmla="*/ 131840 w 345564"/>
                  <a:gd name="connsiteY26" fmla="*/ 108858 h 618446"/>
                  <a:gd name="connsiteX27" fmla="*/ 172856 w 345564"/>
                  <a:gd name="connsiteY27" fmla="*/ 0 h 618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45564" h="618446">
                    <a:moveTo>
                      <a:pt x="172856" y="0"/>
                    </a:moveTo>
                    <a:lnTo>
                      <a:pt x="264600" y="51710"/>
                    </a:lnTo>
                    <a:lnTo>
                      <a:pt x="314608" y="27898"/>
                    </a:lnTo>
                    <a:lnTo>
                      <a:pt x="339112" y="56858"/>
                    </a:lnTo>
                    <a:lnTo>
                      <a:pt x="338420" y="58854"/>
                    </a:lnTo>
                    <a:lnTo>
                      <a:pt x="321752" y="144578"/>
                    </a:lnTo>
                    <a:lnTo>
                      <a:pt x="343180" y="175534"/>
                    </a:lnTo>
                    <a:lnTo>
                      <a:pt x="319368" y="227922"/>
                    </a:lnTo>
                    <a:lnTo>
                      <a:pt x="345564" y="263640"/>
                    </a:lnTo>
                    <a:lnTo>
                      <a:pt x="319368" y="327934"/>
                    </a:lnTo>
                    <a:lnTo>
                      <a:pt x="338420" y="354128"/>
                    </a:lnTo>
                    <a:lnTo>
                      <a:pt x="344548" y="437462"/>
                    </a:lnTo>
                    <a:lnTo>
                      <a:pt x="266940" y="451758"/>
                    </a:lnTo>
                    <a:lnTo>
                      <a:pt x="219316" y="551772"/>
                    </a:lnTo>
                    <a:lnTo>
                      <a:pt x="152636" y="499384"/>
                    </a:lnTo>
                    <a:lnTo>
                      <a:pt x="100252" y="561298"/>
                    </a:lnTo>
                    <a:lnTo>
                      <a:pt x="90724" y="618446"/>
                    </a:lnTo>
                    <a:lnTo>
                      <a:pt x="14524" y="618446"/>
                    </a:lnTo>
                    <a:lnTo>
                      <a:pt x="4996" y="532722"/>
                    </a:lnTo>
                    <a:lnTo>
                      <a:pt x="0" y="528352"/>
                    </a:lnTo>
                    <a:lnTo>
                      <a:pt x="62196" y="370798"/>
                    </a:lnTo>
                    <a:lnTo>
                      <a:pt x="38380" y="330314"/>
                    </a:lnTo>
                    <a:lnTo>
                      <a:pt x="59812" y="273166"/>
                    </a:lnTo>
                    <a:lnTo>
                      <a:pt x="40764" y="237446"/>
                    </a:lnTo>
                    <a:lnTo>
                      <a:pt x="52668" y="137434"/>
                    </a:lnTo>
                    <a:lnTo>
                      <a:pt x="50652" y="135728"/>
                    </a:lnTo>
                    <a:lnTo>
                      <a:pt x="131840" y="108858"/>
                    </a:lnTo>
                    <a:lnTo>
                      <a:pt x="1728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B23A59AF-3BA9-4498-A5A0-FAF6DC1D2C74}"/>
                  </a:ext>
                </a:extLst>
              </p:cNvPr>
              <p:cNvSpPr/>
              <p:nvPr/>
            </p:nvSpPr>
            <p:spPr>
              <a:xfrm>
                <a:off x="47557068" y="19950560"/>
                <a:ext cx="498308" cy="386192"/>
              </a:xfrm>
              <a:custGeom>
                <a:avLst/>
                <a:gdLst>
                  <a:gd name="connsiteX0" fmla="*/ 429468 w 498308"/>
                  <a:gd name="connsiteY0" fmla="*/ 0 h 386192"/>
                  <a:gd name="connsiteX1" fmla="*/ 458456 w 498308"/>
                  <a:gd name="connsiteY1" fmla="*/ 120996 h 386192"/>
                  <a:gd name="connsiteX2" fmla="*/ 498308 w 498308"/>
                  <a:gd name="connsiteY2" fmla="*/ 204020 h 386192"/>
                  <a:gd name="connsiteX3" fmla="*/ 422692 w 498308"/>
                  <a:gd name="connsiteY3" fmla="*/ 261490 h 386192"/>
                  <a:gd name="connsiteX4" fmla="*/ 429044 w 498308"/>
                  <a:gd name="connsiteY4" fmla="*/ 309116 h 386192"/>
                  <a:gd name="connsiteX5" fmla="*/ 473492 w 498308"/>
                  <a:gd name="connsiteY5" fmla="*/ 328164 h 386192"/>
                  <a:gd name="connsiteX6" fmla="*/ 421264 w 498308"/>
                  <a:gd name="connsiteY6" fmla="*/ 386192 h 386192"/>
                  <a:gd name="connsiteX7" fmla="*/ 367972 w 498308"/>
                  <a:gd name="connsiteY7" fmla="*/ 363884 h 386192"/>
                  <a:gd name="connsiteX8" fmla="*/ 339396 w 498308"/>
                  <a:gd name="connsiteY8" fmla="*/ 375790 h 386192"/>
                  <a:gd name="connsiteX9" fmla="*/ 329868 w 498308"/>
                  <a:gd name="connsiteY9" fmla="*/ 332928 h 386192"/>
                  <a:gd name="connsiteX10" fmla="*/ 260812 w 498308"/>
                  <a:gd name="connsiteY10" fmla="*/ 318640 h 386192"/>
                  <a:gd name="connsiteX11" fmla="*/ 234620 w 498308"/>
                  <a:gd name="connsiteY11" fmla="*/ 347216 h 386192"/>
                  <a:gd name="connsiteX12" fmla="*/ 210808 w 498308"/>
                  <a:gd name="connsiteY12" fmla="*/ 325784 h 386192"/>
                  <a:gd name="connsiteX13" fmla="*/ 167944 w 498308"/>
                  <a:gd name="connsiteY13" fmla="*/ 354360 h 386192"/>
                  <a:gd name="connsiteX14" fmla="*/ 141752 w 498308"/>
                  <a:gd name="connsiteY14" fmla="*/ 323404 h 386192"/>
                  <a:gd name="connsiteX15" fmla="*/ 91744 w 498308"/>
                  <a:gd name="connsiteY15" fmla="*/ 347216 h 386192"/>
                  <a:gd name="connsiteX16" fmla="*/ 0 w 498308"/>
                  <a:gd name="connsiteY16" fmla="*/ 295506 h 386192"/>
                  <a:gd name="connsiteX17" fmla="*/ 25380 w 498308"/>
                  <a:gd name="connsiteY17" fmla="*/ 228152 h 386192"/>
                  <a:gd name="connsiteX18" fmla="*/ 21856 w 498308"/>
                  <a:gd name="connsiteY18" fmla="*/ 165870 h 386192"/>
                  <a:gd name="connsiteX19" fmla="*/ 222712 w 498308"/>
                  <a:gd name="connsiteY19" fmla="*/ 111472 h 386192"/>
                  <a:gd name="connsiteX20" fmla="*/ 260812 w 498308"/>
                  <a:gd name="connsiteY20" fmla="*/ 59084 h 386192"/>
                  <a:gd name="connsiteX21" fmla="*/ 315580 w 498308"/>
                  <a:gd name="connsiteY21" fmla="*/ 59084 h 386192"/>
                  <a:gd name="connsiteX22" fmla="*/ 348920 w 498308"/>
                  <a:gd name="connsiteY22" fmla="*/ 28128 h 386192"/>
                  <a:gd name="connsiteX23" fmla="*/ 429468 w 498308"/>
                  <a:gd name="connsiteY23" fmla="*/ 0 h 38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8308" h="386192">
                    <a:moveTo>
                      <a:pt x="429468" y="0"/>
                    </a:moveTo>
                    <a:lnTo>
                      <a:pt x="458456" y="120996"/>
                    </a:lnTo>
                    <a:lnTo>
                      <a:pt x="498308" y="204020"/>
                    </a:lnTo>
                    <a:lnTo>
                      <a:pt x="422692" y="261490"/>
                    </a:lnTo>
                    <a:lnTo>
                      <a:pt x="429044" y="309116"/>
                    </a:lnTo>
                    <a:lnTo>
                      <a:pt x="473492" y="328164"/>
                    </a:lnTo>
                    <a:lnTo>
                      <a:pt x="421264" y="386192"/>
                    </a:lnTo>
                    <a:lnTo>
                      <a:pt x="367972" y="363884"/>
                    </a:lnTo>
                    <a:lnTo>
                      <a:pt x="339396" y="375790"/>
                    </a:lnTo>
                    <a:lnTo>
                      <a:pt x="329868" y="332928"/>
                    </a:lnTo>
                    <a:lnTo>
                      <a:pt x="260812" y="318640"/>
                    </a:lnTo>
                    <a:lnTo>
                      <a:pt x="234620" y="347216"/>
                    </a:lnTo>
                    <a:lnTo>
                      <a:pt x="210808" y="325784"/>
                    </a:lnTo>
                    <a:lnTo>
                      <a:pt x="167944" y="354360"/>
                    </a:lnTo>
                    <a:lnTo>
                      <a:pt x="141752" y="323404"/>
                    </a:lnTo>
                    <a:lnTo>
                      <a:pt x="91744" y="347216"/>
                    </a:lnTo>
                    <a:lnTo>
                      <a:pt x="0" y="295506"/>
                    </a:lnTo>
                    <a:lnTo>
                      <a:pt x="25380" y="228152"/>
                    </a:lnTo>
                    <a:lnTo>
                      <a:pt x="21856" y="165870"/>
                    </a:lnTo>
                    <a:lnTo>
                      <a:pt x="222712" y="111472"/>
                    </a:lnTo>
                    <a:lnTo>
                      <a:pt x="260812" y="59084"/>
                    </a:lnTo>
                    <a:lnTo>
                      <a:pt x="315580" y="59084"/>
                    </a:lnTo>
                    <a:lnTo>
                      <a:pt x="348920" y="28128"/>
                    </a:lnTo>
                    <a:lnTo>
                      <a:pt x="4294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05F97AC2-866F-4B25-9CF2-CD30F727A9CE}"/>
                  </a:ext>
                </a:extLst>
              </p:cNvPr>
              <p:cNvSpPr/>
              <p:nvPr/>
            </p:nvSpPr>
            <p:spPr>
              <a:xfrm>
                <a:off x="47675636" y="19752326"/>
                <a:ext cx="310900" cy="259776"/>
              </a:xfrm>
              <a:custGeom>
                <a:avLst/>
                <a:gdLst>
                  <a:gd name="connsiteX0" fmla="*/ 249936 w 310900"/>
                  <a:gd name="connsiteY0" fmla="*/ 0 h 259776"/>
                  <a:gd name="connsiteX1" fmla="*/ 285120 w 310900"/>
                  <a:gd name="connsiteY1" fmla="*/ 90630 h 259776"/>
                  <a:gd name="connsiteX2" fmla="*/ 310900 w 310900"/>
                  <a:gd name="connsiteY2" fmla="*/ 198234 h 259776"/>
                  <a:gd name="connsiteX3" fmla="*/ 230352 w 310900"/>
                  <a:gd name="connsiteY3" fmla="*/ 226362 h 259776"/>
                  <a:gd name="connsiteX4" fmla="*/ 197012 w 310900"/>
                  <a:gd name="connsiteY4" fmla="*/ 257318 h 259776"/>
                  <a:gd name="connsiteX5" fmla="*/ 142244 w 310900"/>
                  <a:gd name="connsiteY5" fmla="*/ 257318 h 259776"/>
                  <a:gd name="connsiteX6" fmla="*/ 140456 w 310900"/>
                  <a:gd name="connsiteY6" fmla="*/ 259776 h 259776"/>
                  <a:gd name="connsiteX7" fmla="*/ 63664 w 310900"/>
                  <a:gd name="connsiteY7" fmla="*/ 209694 h 259776"/>
                  <a:gd name="connsiteX8" fmla="*/ 49376 w 310900"/>
                  <a:gd name="connsiteY8" fmla="*/ 143018 h 259776"/>
                  <a:gd name="connsiteX9" fmla="*/ 0 w 310900"/>
                  <a:gd name="connsiteY9" fmla="*/ 104616 h 259776"/>
                  <a:gd name="connsiteX10" fmla="*/ 46948 w 310900"/>
                  <a:gd name="connsiteY10" fmla="*/ 69198 h 259776"/>
                  <a:gd name="connsiteX11" fmla="*/ 249936 w 310900"/>
                  <a:gd name="connsiteY11" fmla="*/ 0 h 25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0900" h="259776">
                    <a:moveTo>
                      <a:pt x="249936" y="0"/>
                    </a:moveTo>
                    <a:lnTo>
                      <a:pt x="285120" y="90630"/>
                    </a:lnTo>
                    <a:lnTo>
                      <a:pt x="310900" y="198234"/>
                    </a:lnTo>
                    <a:lnTo>
                      <a:pt x="230352" y="226362"/>
                    </a:lnTo>
                    <a:lnTo>
                      <a:pt x="197012" y="257318"/>
                    </a:lnTo>
                    <a:lnTo>
                      <a:pt x="142244" y="257318"/>
                    </a:lnTo>
                    <a:lnTo>
                      <a:pt x="140456" y="259776"/>
                    </a:lnTo>
                    <a:lnTo>
                      <a:pt x="63664" y="209694"/>
                    </a:lnTo>
                    <a:lnTo>
                      <a:pt x="49376" y="143018"/>
                    </a:lnTo>
                    <a:lnTo>
                      <a:pt x="0" y="104616"/>
                    </a:lnTo>
                    <a:lnTo>
                      <a:pt x="46948" y="69198"/>
                    </a:lnTo>
                    <a:lnTo>
                      <a:pt x="2499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104A615E-42D8-478D-8BCA-A3B6EAAA6B52}"/>
                  </a:ext>
                </a:extLst>
              </p:cNvPr>
              <p:cNvSpPr/>
              <p:nvPr/>
            </p:nvSpPr>
            <p:spPr>
              <a:xfrm>
                <a:off x="47508148" y="19856942"/>
                <a:ext cx="307944" cy="259488"/>
              </a:xfrm>
              <a:custGeom>
                <a:avLst/>
                <a:gdLst>
                  <a:gd name="connsiteX0" fmla="*/ 167488 w 307944"/>
                  <a:gd name="connsiteY0" fmla="*/ 0 h 259488"/>
                  <a:gd name="connsiteX1" fmla="*/ 216864 w 307944"/>
                  <a:gd name="connsiteY1" fmla="*/ 38402 h 259488"/>
                  <a:gd name="connsiteX2" fmla="*/ 231152 w 307944"/>
                  <a:gd name="connsiteY2" fmla="*/ 105078 h 259488"/>
                  <a:gd name="connsiteX3" fmla="*/ 307944 w 307944"/>
                  <a:gd name="connsiteY3" fmla="*/ 155160 h 259488"/>
                  <a:gd name="connsiteX4" fmla="*/ 271632 w 307944"/>
                  <a:gd name="connsiteY4" fmla="*/ 205090 h 259488"/>
                  <a:gd name="connsiteX5" fmla="*/ 70776 w 307944"/>
                  <a:gd name="connsiteY5" fmla="*/ 259488 h 259488"/>
                  <a:gd name="connsiteX6" fmla="*/ 69720 w 307944"/>
                  <a:gd name="connsiteY6" fmla="*/ 240808 h 259488"/>
                  <a:gd name="connsiteX7" fmla="*/ 17064 w 307944"/>
                  <a:gd name="connsiteY7" fmla="*/ 195564 h 259488"/>
                  <a:gd name="connsiteX8" fmla="*/ 0 w 307944"/>
                  <a:gd name="connsiteY8" fmla="*/ 126354 h 259488"/>
                  <a:gd name="connsiteX9" fmla="*/ 167488 w 307944"/>
                  <a:gd name="connsiteY9" fmla="*/ 0 h 259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7944" h="259488">
                    <a:moveTo>
                      <a:pt x="167488" y="0"/>
                    </a:moveTo>
                    <a:lnTo>
                      <a:pt x="216864" y="38402"/>
                    </a:lnTo>
                    <a:lnTo>
                      <a:pt x="231152" y="105078"/>
                    </a:lnTo>
                    <a:lnTo>
                      <a:pt x="307944" y="155160"/>
                    </a:lnTo>
                    <a:lnTo>
                      <a:pt x="271632" y="205090"/>
                    </a:lnTo>
                    <a:lnTo>
                      <a:pt x="70776" y="259488"/>
                    </a:lnTo>
                    <a:lnTo>
                      <a:pt x="69720" y="240808"/>
                    </a:lnTo>
                    <a:lnTo>
                      <a:pt x="17064" y="195564"/>
                    </a:lnTo>
                    <a:lnTo>
                      <a:pt x="0" y="126354"/>
                    </a:lnTo>
                    <a:lnTo>
                      <a:pt x="1674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39C39325-EBA5-415F-A584-DA9159C556C1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4F680B9A-35F5-4CC2-98EF-71D4686EA959}"/>
                  </a:ext>
                </a:extLst>
              </p:cNvPr>
              <p:cNvGrpSpPr/>
              <p:nvPr/>
            </p:nvGrpSpPr>
            <p:grpSpPr>
              <a:xfrm>
                <a:off x="35071468" y="17520196"/>
                <a:ext cx="6891872" cy="6959054"/>
                <a:chOff x="35071468" y="17520196"/>
                <a:chExt cx="6891872" cy="6959054"/>
              </a:xfrm>
            </p:grpSpPr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FA02BE36-7E2E-4C8B-A839-174375F337E4}"/>
                    </a:ext>
                  </a:extLst>
                </p:cNvPr>
                <p:cNvSpPr/>
                <p:nvPr/>
              </p:nvSpPr>
              <p:spPr>
                <a:xfrm>
                  <a:off x="36804600" y="18310860"/>
                  <a:ext cx="1097280" cy="2065020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0B36948A-4FA4-4BE4-976A-B79A0D732EA6}"/>
                    </a:ext>
                  </a:extLst>
                </p:cNvPr>
                <p:cNvSpPr/>
                <p:nvPr/>
              </p:nvSpPr>
              <p:spPr>
                <a:xfrm>
                  <a:off x="40459776" y="17520196"/>
                  <a:ext cx="1503564" cy="1806028"/>
                </a:xfrm>
                <a:custGeom>
                  <a:avLst/>
                  <a:gdLst>
                    <a:gd name="connsiteX0" fmla="*/ 447864 w 1503564"/>
                    <a:gd name="connsiteY0" fmla="*/ 0 h 1806028"/>
                    <a:gd name="connsiteX1" fmla="*/ 619644 w 1503564"/>
                    <a:gd name="connsiteY1" fmla="*/ 89624 h 1806028"/>
                    <a:gd name="connsiteX2" fmla="*/ 695844 w 1503564"/>
                    <a:gd name="connsiteY2" fmla="*/ 59144 h 1806028"/>
                    <a:gd name="connsiteX3" fmla="*/ 726324 w 1503564"/>
                    <a:gd name="connsiteY3" fmla="*/ 120104 h 1806028"/>
                    <a:gd name="connsiteX4" fmla="*/ 833004 w 1503564"/>
                    <a:gd name="connsiteY4" fmla="*/ 142964 h 1806028"/>
                    <a:gd name="connsiteX5" fmla="*/ 901584 w 1503564"/>
                    <a:gd name="connsiteY5" fmla="*/ 142964 h 1806028"/>
                    <a:gd name="connsiteX6" fmla="*/ 993024 w 1503564"/>
                    <a:gd name="connsiteY6" fmla="*/ 188684 h 1806028"/>
                    <a:gd name="connsiteX7" fmla="*/ 939684 w 1503564"/>
                    <a:gd name="connsiteY7" fmla="*/ 249644 h 1806028"/>
                    <a:gd name="connsiteX8" fmla="*/ 977784 w 1503564"/>
                    <a:gd name="connsiteY8" fmla="*/ 318224 h 1806028"/>
                    <a:gd name="connsiteX9" fmla="*/ 954924 w 1503564"/>
                    <a:gd name="connsiteY9" fmla="*/ 485864 h 1806028"/>
                    <a:gd name="connsiteX10" fmla="*/ 924444 w 1503564"/>
                    <a:gd name="connsiteY10" fmla="*/ 523964 h 1806028"/>
                    <a:gd name="connsiteX11" fmla="*/ 924444 w 1503564"/>
                    <a:gd name="connsiteY11" fmla="*/ 600164 h 1806028"/>
                    <a:gd name="connsiteX12" fmla="*/ 985404 w 1503564"/>
                    <a:gd name="connsiteY12" fmla="*/ 577304 h 1806028"/>
                    <a:gd name="connsiteX13" fmla="*/ 993024 w 1503564"/>
                    <a:gd name="connsiteY13" fmla="*/ 668744 h 1806028"/>
                    <a:gd name="connsiteX14" fmla="*/ 1137804 w 1503564"/>
                    <a:gd name="connsiteY14" fmla="*/ 752564 h 1806028"/>
                    <a:gd name="connsiteX15" fmla="*/ 1229244 w 1503564"/>
                    <a:gd name="connsiteY15" fmla="*/ 729704 h 1806028"/>
                    <a:gd name="connsiteX16" fmla="*/ 1351164 w 1503564"/>
                    <a:gd name="connsiteY16" fmla="*/ 798284 h 1806028"/>
                    <a:gd name="connsiteX17" fmla="*/ 1465464 w 1503564"/>
                    <a:gd name="connsiteY17" fmla="*/ 927824 h 1806028"/>
                    <a:gd name="connsiteX18" fmla="*/ 1495944 w 1503564"/>
                    <a:gd name="connsiteY18" fmla="*/ 958304 h 1806028"/>
                    <a:gd name="connsiteX19" fmla="*/ 1503564 w 1503564"/>
                    <a:gd name="connsiteY19" fmla="*/ 1042124 h 1806028"/>
                    <a:gd name="connsiteX20" fmla="*/ 1442604 w 1503564"/>
                    <a:gd name="connsiteY20" fmla="*/ 1095464 h 1806028"/>
                    <a:gd name="connsiteX21" fmla="*/ 1404504 w 1503564"/>
                    <a:gd name="connsiteY21" fmla="*/ 1209764 h 1806028"/>
                    <a:gd name="connsiteX22" fmla="*/ 1252104 w 1503564"/>
                    <a:gd name="connsiteY22" fmla="*/ 1293584 h 1806028"/>
                    <a:gd name="connsiteX23" fmla="*/ 1175904 w 1503564"/>
                    <a:gd name="connsiteY23" fmla="*/ 1362164 h 1806028"/>
                    <a:gd name="connsiteX24" fmla="*/ 1069224 w 1503564"/>
                    <a:gd name="connsiteY24" fmla="*/ 1346924 h 1806028"/>
                    <a:gd name="connsiteX25" fmla="*/ 947304 w 1503564"/>
                    <a:gd name="connsiteY25" fmla="*/ 1324064 h 1806028"/>
                    <a:gd name="connsiteX26" fmla="*/ 901584 w 1503564"/>
                    <a:gd name="connsiteY26" fmla="*/ 1331684 h 1806028"/>
                    <a:gd name="connsiteX27" fmla="*/ 901584 w 1503564"/>
                    <a:gd name="connsiteY27" fmla="*/ 1362164 h 1806028"/>
                    <a:gd name="connsiteX28" fmla="*/ 840624 w 1503564"/>
                    <a:gd name="connsiteY28" fmla="*/ 1438364 h 1806028"/>
                    <a:gd name="connsiteX29" fmla="*/ 850784 w 1503564"/>
                    <a:gd name="connsiteY29" fmla="*/ 1461224 h 1806028"/>
                    <a:gd name="connsiteX30" fmla="*/ 789824 w 1503564"/>
                    <a:gd name="connsiteY30" fmla="*/ 1491704 h 1806028"/>
                    <a:gd name="connsiteX31" fmla="*/ 742200 w 1503564"/>
                    <a:gd name="connsiteY31" fmla="*/ 1459954 h 1806028"/>
                    <a:gd name="connsiteX32" fmla="*/ 710448 w 1503564"/>
                    <a:gd name="connsiteY32" fmla="*/ 1469480 h 1806028"/>
                    <a:gd name="connsiteX33" fmla="*/ 653300 w 1503564"/>
                    <a:gd name="connsiteY33" fmla="*/ 1453604 h 1806028"/>
                    <a:gd name="connsiteX34" fmla="*/ 564400 w 1503564"/>
                    <a:gd name="connsiteY34" fmla="*/ 1440904 h 1806028"/>
                    <a:gd name="connsiteX35" fmla="*/ 453272 w 1503564"/>
                    <a:gd name="connsiteY35" fmla="*/ 1523454 h 1806028"/>
                    <a:gd name="connsiteX36" fmla="*/ 354848 w 1503564"/>
                    <a:gd name="connsiteY36" fmla="*/ 1529804 h 1806028"/>
                    <a:gd name="connsiteX37" fmla="*/ 307224 w 1503564"/>
                    <a:gd name="connsiteY37" fmla="*/ 1580604 h 1806028"/>
                    <a:gd name="connsiteX38" fmla="*/ 326272 w 1503564"/>
                    <a:gd name="connsiteY38" fmla="*/ 1621880 h 1806028"/>
                    <a:gd name="connsiteX39" fmla="*/ 300872 w 1503564"/>
                    <a:gd name="connsiteY39" fmla="*/ 1653628 h 1806028"/>
                    <a:gd name="connsiteX40" fmla="*/ 338976 w 1503564"/>
                    <a:gd name="connsiteY40" fmla="*/ 1710780 h 1806028"/>
                    <a:gd name="connsiteX41" fmla="*/ 234200 w 1503564"/>
                    <a:gd name="connsiteY41" fmla="*/ 1806028 h 1806028"/>
                    <a:gd name="connsiteX42" fmla="*/ 154824 w 1503564"/>
                    <a:gd name="connsiteY42" fmla="*/ 1758404 h 1806028"/>
                    <a:gd name="connsiteX43" fmla="*/ 116724 w 1503564"/>
                    <a:gd name="connsiteY43" fmla="*/ 1707604 h 1806028"/>
                    <a:gd name="connsiteX44" fmla="*/ 62748 w 1503564"/>
                    <a:gd name="connsiteY44" fmla="*/ 1720304 h 1806028"/>
                    <a:gd name="connsiteX45" fmla="*/ 15124 w 1503564"/>
                    <a:gd name="connsiteY45" fmla="*/ 1669504 h 1806028"/>
                    <a:gd name="connsiteX46" fmla="*/ 0 w 1503564"/>
                    <a:gd name="connsiteY46" fmla="*/ 1571204 h 1806028"/>
                    <a:gd name="connsiteX47" fmla="*/ 2424 w 1503564"/>
                    <a:gd name="connsiteY47" fmla="*/ 1567904 h 1806028"/>
                    <a:gd name="connsiteX48" fmla="*/ 83388 w 1503564"/>
                    <a:gd name="connsiteY48" fmla="*/ 1382168 h 1806028"/>
                    <a:gd name="connsiteX49" fmla="*/ 83388 w 1503564"/>
                    <a:gd name="connsiteY49" fmla="*/ 1291680 h 1806028"/>
                    <a:gd name="connsiteX50" fmla="*/ 140536 w 1503564"/>
                    <a:gd name="connsiteY50" fmla="*/ 1182142 h 1806028"/>
                    <a:gd name="connsiteX51" fmla="*/ 145300 w 1503564"/>
                    <a:gd name="connsiteY51" fmla="*/ 572542 h 1806028"/>
                    <a:gd name="connsiteX52" fmla="*/ 447864 w 1503564"/>
                    <a:gd name="connsiteY52" fmla="*/ 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03564" h="1806028">
                      <a:moveTo>
                        <a:pt x="447864" y="0"/>
                      </a:moveTo>
                      <a:lnTo>
                        <a:pt x="619644" y="89624"/>
                      </a:lnTo>
                      <a:lnTo>
                        <a:pt x="695844" y="59144"/>
                      </a:lnTo>
                      <a:lnTo>
                        <a:pt x="726324" y="120104"/>
                      </a:lnTo>
                      <a:lnTo>
                        <a:pt x="833004" y="142964"/>
                      </a:lnTo>
                      <a:lnTo>
                        <a:pt x="901584" y="142964"/>
                      </a:lnTo>
                      <a:lnTo>
                        <a:pt x="993024" y="188684"/>
                      </a:lnTo>
                      <a:lnTo>
                        <a:pt x="939684" y="249644"/>
                      </a:lnTo>
                      <a:lnTo>
                        <a:pt x="977784" y="318224"/>
                      </a:lnTo>
                      <a:lnTo>
                        <a:pt x="954924" y="485864"/>
                      </a:lnTo>
                      <a:lnTo>
                        <a:pt x="924444" y="523964"/>
                      </a:lnTo>
                      <a:lnTo>
                        <a:pt x="924444" y="600164"/>
                      </a:lnTo>
                      <a:lnTo>
                        <a:pt x="985404" y="577304"/>
                      </a:lnTo>
                      <a:lnTo>
                        <a:pt x="993024" y="668744"/>
                      </a:lnTo>
                      <a:lnTo>
                        <a:pt x="1137804" y="752564"/>
                      </a:lnTo>
                      <a:lnTo>
                        <a:pt x="1229244" y="729704"/>
                      </a:lnTo>
                      <a:lnTo>
                        <a:pt x="1351164" y="798284"/>
                      </a:lnTo>
                      <a:lnTo>
                        <a:pt x="1465464" y="927824"/>
                      </a:lnTo>
                      <a:lnTo>
                        <a:pt x="1495944" y="958304"/>
                      </a:lnTo>
                      <a:lnTo>
                        <a:pt x="1503564" y="1042124"/>
                      </a:lnTo>
                      <a:lnTo>
                        <a:pt x="1442604" y="1095464"/>
                      </a:lnTo>
                      <a:lnTo>
                        <a:pt x="1404504" y="1209764"/>
                      </a:lnTo>
                      <a:lnTo>
                        <a:pt x="1252104" y="1293584"/>
                      </a:lnTo>
                      <a:lnTo>
                        <a:pt x="1175904" y="1362164"/>
                      </a:lnTo>
                      <a:lnTo>
                        <a:pt x="1069224" y="1346924"/>
                      </a:lnTo>
                      <a:lnTo>
                        <a:pt x="947304" y="1324064"/>
                      </a:lnTo>
                      <a:lnTo>
                        <a:pt x="901584" y="1331684"/>
                      </a:lnTo>
                      <a:lnTo>
                        <a:pt x="901584" y="1362164"/>
                      </a:lnTo>
                      <a:lnTo>
                        <a:pt x="840624" y="1438364"/>
                      </a:lnTo>
                      <a:lnTo>
                        <a:pt x="850784" y="1461224"/>
                      </a:lnTo>
                      <a:lnTo>
                        <a:pt x="789824" y="1491704"/>
                      </a:lnTo>
                      <a:lnTo>
                        <a:pt x="742200" y="1459954"/>
                      </a:lnTo>
                      <a:lnTo>
                        <a:pt x="710448" y="1469480"/>
                      </a:lnTo>
                      <a:lnTo>
                        <a:pt x="653300" y="1453604"/>
                      </a:lnTo>
                      <a:lnTo>
                        <a:pt x="564400" y="1440904"/>
                      </a:lnTo>
                      <a:lnTo>
                        <a:pt x="453272" y="1523454"/>
                      </a:lnTo>
                      <a:lnTo>
                        <a:pt x="354848" y="1529804"/>
                      </a:lnTo>
                      <a:lnTo>
                        <a:pt x="307224" y="1580604"/>
                      </a:lnTo>
                      <a:lnTo>
                        <a:pt x="326272" y="1621880"/>
                      </a:lnTo>
                      <a:lnTo>
                        <a:pt x="300872" y="1653628"/>
                      </a:lnTo>
                      <a:lnTo>
                        <a:pt x="338976" y="1710780"/>
                      </a:lnTo>
                      <a:lnTo>
                        <a:pt x="234200" y="1806028"/>
                      </a:lnTo>
                      <a:lnTo>
                        <a:pt x="154824" y="1758404"/>
                      </a:lnTo>
                      <a:lnTo>
                        <a:pt x="116724" y="1707604"/>
                      </a:lnTo>
                      <a:lnTo>
                        <a:pt x="62748" y="1720304"/>
                      </a:lnTo>
                      <a:lnTo>
                        <a:pt x="15124" y="1669504"/>
                      </a:lnTo>
                      <a:lnTo>
                        <a:pt x="0" y="1571204"/>
                      </a:lnTo>
                      <a:lnTo>
                        <a:pt x="2424" y="1567904"/>
                      </a:lnTo>
                      <a:lnTo>
                        <a:pt x="83388" y="1382168"/>
                      </a:lnTo>
                      <a:lnTo>
                        <a:pt x="83388" y="1291680"/>
                      </a:lnTo>
                      <a:lnTo>
                        <a:pt x="140536" y="1182142"/>
                      </a:lnTo>
                      <a:cubicBezTo>
                        <a:pt x="142124" y="978942"/>
                        <a:pt x="143712" y="775742"/>
                        <a:pt x="145300" y="572542"/>
                      </a:cubicBezTo>
                      <a:lnTo>
                        <a:pt x="4478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6A65C9E9-55AE-4515-BC16-09773987EABB}"/>
                    </a:ext>
                  </a:extLst>
                </p:cNvPr>
                <p:cNvSpPr/>
                <p:nvPr/>
              </p:nvSpPr>
              <p:spPr>
                <a:xfrm>
                  <a:off x="40737804" y="18961100"/>
                  <a:ext cx="593076" cy="982876"/>
                </a:xfrm>
                <a:custGeom>
                  <a:avLst/>
                  <a:gdLst>
                    <a:gd name="connsiteX0" fmla="*/ 286372 w 593076"/>
                    <a:gd name="connsiteY0" fmla="*/ 0 h 982876"/>
                    <a:gd name="connsiteX1" fmla="*/ 375272 w 593076"/>
                    <a:gd name="connsiteY1" fmla="*/ 12700 h 982876"/>
                    <a:gd name="connsiteX2" fmla="*/ 432420 w 593076"/>
                    <a:gd name="connsiteY2" fmla="*/ 28576 h 982876"/>
                    <a:gd name="connsiteX3" fmla="*/ 464172 w 593076"/>
                    <a:gd name="connsiteY3" fmla="*/ 19050 h 982876"/>
                    <a:gd name="connsiteX4" fmla="*/ 511796 w 593076"/>
                    <a:gd name="connsiteY4" fmla="*/ 50800 h 982876"/>
                    <a:gd name="connsiteX5" fmla="*/ 572756 w 593076"/>
                    <a:gd name="connsiteY5" fmla="*/ 20320 h 982876"/>
                    <a:gd name="connsiteX6" fmla="*/ 593076 w 593076"/>
                    <a:gd name="connsiteY6" fmla="*/ 66040 h 982876"/>
                    <a:gd name="connsiteX7" fmla="*/ 585456 w 593076"/>
                    <a:gd name="connsiteY7" fmla="*/ 233680 h 982876"/>
                    <a:gd name="connsiteX8" fmla="*/ 554976 w 593076"/>
                    <a:gd name="connsiteY8" fmla="*/ 294640 h 982876"/>
                    <a:gd name="connsiteX9" fmla="*/ 593076 w 593076"/>
                    <a:gd name="connsiteY9" fmla="*/ 363220 h 982876"/>
                    <a:gd name="connsiteX10" fmla="*/ 593076 w 593076"/>
                    <a:gd name="connsiteY10" fmla="*/ 431800 h 982876"/>
                    <a:gd name="connsiteX11" fmla="*/ 547356 w 593076"/>
                    <a:gd name="connsiteY11" fmla="*/ 508000 h 982876"/>
                    <a:gd name="connsiteX12" fmla="*/ 478776 w 593076"/>
                    <a:gd name="connsiteY12" fmla="*/ 515620 h 982876"/>
                    <a:gd name="connsiteX13" fmla="*/ 478776 w 593076"/>
                    <a:gd name="connsiteY13" fmla="*/ 660400 h 982876"/>
                    <a:gd name="connsiteX14" fmla="*/ 440676 w 593076"/>
                    <a:gd name="connsiteY14" fmla="*/ 706120 h 982876"/>
                    <a:gd name="connsiteX15" fmla="*/ 448296 w 593076"/>
                    <a:gd name="connsiteY15" fmla="*/ 767080 h 982876"/>
                    <a:gd name="connsiteX16" fmla="*/ 455916 w 593076"/>
                    <a:gd name="connsiteY16" fmla="*/ 812800 h 982876"/>
                    <a:gd name="connsiteX17" fmla="*/ 402576 w 593076"/>
                    <a:gd name="connsiteY17" fmla="*/ 934720 h 982876"/>
                    <a:gd name="connsiteX18" fmla="*/ 402576 w 593076"/>
                    <a:gd name="connsiteY18" fmla="*/ 982876 h 982876"/>
                    <a:gd name="connsiteX19" fmla="*/ 343520 w 593076"/>
                    <a:gd name="connsiteY19" fmla="*/ 927100 h 982876"/>
                    <a:gd name="connsiteX20" fmla="*/ 200644 w 593076"/>
                    <a:gd name="connsiteY20" fmla="*/ 911224 h 982876"/>
                    <a:gd name="connsiteX21" fmla="*/ 200644 w 593076"/>
                    <a:gd name="connsiteY21" fmla="*/ 854076 h 982876"/>
                    <a:gd name="connsiteX22" fmla="*/ 181596 w 593076"/>
                    <a:gd name="connsiteY22" fmla="*/ 815976 h 982876"/>
                    <a:gd name="connsiteX23" fmla="*/ 210172 w 593076"/>
                    <a:gd name="connsiteY23" fmla="*/ 787400 h 982876"/>
                    <a:gd name="connsiteX24" fmla="*/ 213348 w 593076"/>
                    <a:gd name="connsiteY24" fmla="*/ 720724 h 982876"/>
                    <a:gd name="connsiteX25" fmla="*/ 108572 w 593076"/>
                    <a:gd name="connsiteY25" fmla="*/ 631824 h 982876"/>
                    <a:gd name="connsiteX26" fmla="*/ 102220 w 593076"/>
                    <a:gd name="connsiteY26" fmla="*/ 501650 h 982876"/>
                    <a:gd name="connsiteX27" fmla="*/ 92696 w 593076"/>
                    <a:gd name="connsiteY27" fmla="*/ 473076 h 982876"/>
                    <a:gd name="connsiteX28" fmla="*/ 92696 w 593076"/>
                    <a:gd name="connsiteY28" fmla="*/ 384176 h 982876"/>
                    <a:gd name="connsiteX29" fmla="*/ 45072 w 593076"/>
                    <a:gd name="connsiteY29" fmla="*/ 336550 h 982876"/>
                    <a:gd name="connsiteX30" fmla="*/ 0 w 593076"/>
                    <a:gd name="connsiteY30" fmla="*/ 325282 h 982876"/>
                    <a:gd name="connsiteX31" fmla="*/ 60948 w 593076"/>
                    <a:gd name="connsiteY31" fmla="*/ 269876 h 982876"/>
                    <a:gd name="connsiteX32" fmla="*/ 22844 w 593076"/>
                    <a:gd name="connsiteY32" fmla="*/ 212724 h 982876"/>
                    <a:gd name="connsiteX33" fmla="*/ 48244 w 593076"/>
                    <a:gd name="connsiteY33" fmla="*/ 180976 h 982876"/>
                    <a:gd name="connsiteX34" fmla="*/ 29196 w 593076"/>
                    <a:gd name="connsiteY34" fmla="*/ 139700 h 982876"/>
                    <a:gd name="connsiteX35" fmla="*/ 76820 w 593076"/>
                    <a:gd name="connsiteY35" fmla="*/ 88900 h 982876"/>
                    <a:gd name="connsiteX36" fmla="*/ 175244 w 593076"/>
                    <a:gd name="connsiteY36" fmla="*/ 82550 h 982876"/>
                    <a:gd name="connsiteX37" fmla="*/ 286372 w 593076"/>
                    <a:gd name="connsiteY37" fmla="*/ 0 h 982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3076" h="982876">
                      <a:moveTo>
                        <a:pt x="286372" y="0"/>
                      </a:moveTo>
                      <a:lnTo>
                        <a:pt x="375272" y="12700"/>
                      </a:lnTo>
                      <a:lnTo>
                        <a:pt x="432420" y="28576"/>
                      </a:lnTo>
                      <a:lnTo>
                        <a:pt x="464172" y="19050"/>
                      </a:lnTo>
                      <a:lnTo>
                        <a:pt x="511796" y="50800"/>
                      </a:lnTo>
                      <a:lnTo>
                        <a:pt x="572756" y="20320"/>
                      </a:lnTo>
                      <a:lnTo>
                        <a:pt x="593076" y="66040"/>
                      </a:lnTo>
                      <a:lnTo>
                        <a:pt x="585456" y="233680"/>
                      </a:lnTo>
                      <a:lnTo>
                        <a:pt x="554976" y="294640"/>
                      </a:lnTo>
                      <a:lnTo>
                        <a:pt x="593076" y="363220"/>
                      </a:lnTo>
                      <a:lnTo>
                        <a:pt x="593076" y="431800"/>
                      </a:lnTo>
                      <a:lnTo>
                        <a:pt x="547356" y="508000"/>
                      </a:lnTo>
                      <a:lnTo>
                        <a:pt x="478776" y="515620"/>
                      </a:lnTo>
                      <a:lnTo>
                        <a:pt x="478776" y="660400"/>
                      </a:lnTo>
                      <a:lnTo>
                        <a:pt x="440676" y="706120"/>
                      </a:lnTo>
                      <a:lnTo>
                        <a:pt x="448296" y="767080"/>
                      </a:lnTo>
                      <a:lnTo>
                        <a:pt x="455916" y="812800"/>
                      </a:lnTo>
                      <a:lnTo>
                        <a:pt x="402576" y="934720"/>
                      </a:lnTo>
                      <a:lnTo>
                        <a:pt x="402576" y="982876"/>
                      </a:lnTo>
                      <a:lnTo>
                        <a:pt x="343520" y="927100"/>
                      </a:lnTo>
                      <a:lnTo>
                        <a:pt x="200644" y="911224"/>
                      </a:lnTo>
                      <a:lnTo>
                        <a:pt x="200644" y="854076"/>
                      </a:lnTo>
                      <a:lnTo>
                        <a:pt x="181596" y="815976"/>
                      </a:lnTo>
                      <a:lnTo>
                        <a:pt x="210172" y="787400"/>
                      </a:lnTo>
                      <a:lnTo>
                        <a:pt x="213348" y="720724"/>
                      </a:lnTo>
                      <a:lnTo>
                        <a:pt x="108572" y="631824"/>
                      </a:lnTo>
                      <a:lnTo>
                        <a:pt x="102220" y="501650"/>
                      </a:lnTo>
                      <a:lnTo>
                        <a:pt x="92696" y="473076"/>
                      </a:lnTo>
                      <a:lnTo>
                        <a:pt x="92696" y="384176"/>
                      </a:lnTo>
                      <a:lnTo>
                        <a:pt x="45072" y="336550"/>
                      </a:lnTo>
                      <a:lnTo>
                        <a:pt x="0" y="325282"/>
                      </a:lnTo>
                      <a:lnTo>
                        <a:pt x="60948" y="269876"/>
                      </a:lnTo>
                      <a:lnTo>
                        <a:pt x="22844" y="212724"/>
                      </a:lnTo>
                      <a:lnTo>
                        <a:pt x="48244" y="180976"/>
                      </a:lnTo>
                      <a:lnTo>
                        <a:pt x="29196" y="139700"/>
                      </a:lnTo>
                      <a:lnTo>
                        <a:pt x="76820" y="88900"/>
                      </a:lnTo>
                      <a:lnTo>
                        <a:pt x="175244" y="82550"/>
                      </a:lnTo>
                      <a:lnTo>
                        <a:pt x="286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61E78D13-3B6C-4B55-BA24-72AFD636AFE4}"/>
                    </a:ext>
                  </a:extLst>
                </p:cNvPr>
                <p:cNvSpPr/>
                <p:nvPr/>
              </p:nvSpPr>
              <p:spPr>
                <a:xfrm>
                  <a:off x="35071468" y="22911688"/>
                  <a:ext cx="1433096" cy="1465962"/>
                </a:xfrm>
                <a:custGeom>
                  <a:avLst/>
                  <a:gdLst>
                    <a:gd name="connsiteX0" fmla="*/ 1294876 w 1433096"/>
                    <a:gd name="connsiteY0" fmla="*/ 0 h 1465962"/>
                    <a:gd name="connsiteX1" fmla="*/ 1299744 w 1433096"/>
                    <a:gd name="connsiteY1" fmla="*/ 10224 h 1465962"/>
                    <a:gd name="connsiteX2" fmla="*/ 1337844 w 1433096"/>
                    <a:gd name="connsiteY2" fmla="*/ 86424 h 1465962"/>
                    <a:gd name="connsiteX3" fmla="*/ 1299744 w 1433096"/>
                    <a:gd name="connsiteY3" fmla="*/ 200724 h 1465962"/>
                    <a:gd name="connsiteX4" fmla="*/ 1366420 w 1433096"/>
                    <a:gd name="connsiteY4" fmla="*/ 295976 h 1465962"/>
                    <a:gd name="connsiteX5" fmla="*/ 1371180 w 1433096"/>
                    <a:gd name="connsiteY5" fmla="*/ 596012 h 1465962"/>
                    <a:gd name="connsiteX6" fmla="*/ 1423572 w 1433096"/>
                    <a:gd name="connsiteY6" fmla="*/ 662688 h 1465962"/>
                    <a:gd name="connsiteX7" fmla="*/ 1433096 w 1433096"/>
                    <a:gd name="connsiteY7" fmla="*/ 753176 h 1465962"/>
                    <a:gd name="connsiteX8" fmla="*/ 1328320 w 1433096"/>
                    <a:gd name="connsiteY8" fmla="*/ 762700 h 1465962"/>
                    <a:gd name="connsiteX9" fmla="*/ 1299744 w 1433096"/>
                    <a:gd name="connsiteY9" fmla="*/ 872236 h 1465962"/>
                    <a:gd name="connsiteX10" fmla="*/ 1214020 w 1433096"/>
                    <a:gd name="connsiteY10" fmla="*/ 857950 h 1465962"/>
                    <a:gd name="connsiteX11" fmla="*/ 1092408 w 1433096"/>
                    <a:gd name="connsiteY11" fmla="*/ 945262 h 1465962"/>
                    <a:gd name="connsiteX12" fmla="*/ 1079084 w 1433096"/>
                    <a:gd name="connsiteY12" fmla="*/ 945262 h 1465962"/>
                    <a:gd name="connsiteX13" fmla="*/ 1072732 w 1433096"/>
                    <a:gd name="connsiteY13" fmla="*/ 907162 h 1465962"/>
                    <a:gd name="connsiteX14" fmla="*/ 1015580 w 1433096"/>
                    <a:gd name="connsiteY14" fmla="*/ 900812 h 1465962"/>
                    <a:gd name="connsiteX15" fmla="*/ 971132 w 1433096"/>
                    <a:gd name="connsiteY15" fmla="*/ 938912 h 1465962"/>
                    <a:gd name="connsiteX16" fmla="*/ 818732 w 1433096"/>
                    <a:gd name="connsiteY16" fmla="*/ 875412 h 1465962"/>
                    <a:gd name="connsiteX17" fmla="*/ 755232 w 1433096"/>
                    <a:gd name="connsiteY17" fmla="*/ 919862 h 1465962"/>
                    <a:gd name="connsiteX18" fmla="*/ 685380 w 1433096"/>
                    <a:gd name="connsiteY18" fmla="*/ 900812 h 1465962"/>
                    <a:gd name="connsiteX19" fmla="*/ 666332 w 1433096"/>
                    <a:gd name="connsiteY19" fmla="*/ 996062 h 1465962"/>
                    <a:gd name="connsiteX20" fmla="*/ 698084 w 1433096"/>
                    <a:gd name="connsiteY20" fmla="*/ 1040512 h 1465962"/>
                    <a:gd name="connsiteX21" fmla="*/ 698084 w 1433096"/>
                    <a:gd name="connsiteY21" fmla="*/ 1097662 h 1465962"/>
                    <a:gd name="connsiteX22" fmla="*/ 647284 w 1433096"/>
                    <a:gd name="connsiteY22" fmla="*/ 1161162 h 1465962"/>
                    <a:gd name="connsiteX23" fmla="*/ 507580 w 1433096"/>
                    <a:gd name="connsiteY23" fmla="*/ 1351662 h 1465962"/>
                    <a:gd name="connsiteX24" fmla="*/ 469484 w 1433096"/>
                    <a:gd name="connsiteY24" fmla="*/ 1389762 h 1465962"/>
                    <a:gd name="connsiteX25" fmla="*/ 456780 w 1433096"/>
                    <a:gd name="connsiteY25" fmla="*/ 1421512 h 1465962"/>
                    <a:gd name="connsiteX26" fmla="*/ 374232 w 1433096"/>
                    <a:gd name="connsiteY26" fmla="*/ 1465962 h 1465962"/>
                    <a:gd name="connsiteX27" fmla="*/ 323432 w 1433096"/>
                    <a:gd name="connsiteY27" fmla="*/ 1415162 h 1465962"/>
                    <a:gd name="connsiteX28" fmla="*/ 361532 w 1433096"/>
                    <a:gd name="connsiteY28" fmla="*/ 1345312 h 1465962"/>
                    <a:gd name="connsiteX29" fmla="*/ 278980 w 1433096"/>
                    <a:gd name="connsiteY29" fmla="*/ 1231012 h 1465962"/>
                    <a:gd name="connsiteX30" fmla="*/ 278980 w 1433096"/>
                    <a:gd name="connsiteY30" fmla="*/ 1040512 h 1465962"/>
                    <a:gd name="connsiteX31" fmla="*/ 209132 w 1433096"/>
                    <a:gd name="connsiteY31" fmla="*/ 989712 h 1465962"/>
                    <a:gd name="connsiteX32" fmla="*/ 190084 w 1433096"/>
                    <a:gd name="connsiteY32" fmla="*/ 932562 h 1465962"/>
                    <a:gd name="connsiteX33" fmla="*/ 240884 w 1433096"/>
                    <a:gd name="connsiteY33" fmla="*/ 913512 h 1465962"/>
                    <a:gd name="connsiteX34" fmla="*/ 240884 w 1433096"/>
                    <a:gd name="connsiteY34" fmla="*/ 843662 h 1465962"/>
                    <a:gd name="connsiteX35" fmla="*/ 202780 w 1433096"/>
                    <a:gd name="connsiteY35" fmla="*/ 780162 h 1465962"/>
                    <a:gd name="connsiteX36" fmla="*/ 75780 w 1433096"/>
                    <a:gd name="connsiteY36" fmla="*/ 754762 h 1465962"/>
                    <a:gd name="connsiteX37" fmla="*/ 0 w 1433096"/>
                    <a:gd name="connsiteY37" fmla="*/ 651916 h 1465962"/>
                    <a:gd name="connsiteX38" fmla="*/ 4344 w 1433096"/>
                    <a:gd name="connsiteY38" fmla="*/ 653162 h 1465962"/>
                    <a:gd name="connsiteX39" fmla="*/ 537744 w 1433096"/>
                    <a:gd name="connsiteY39" fmla="*/ 448376 h 1465962"/>
                    <a:gd name="connsiteX40" fmla="*/ 599656 w 1433096"/>
                    <a:gd name="connsiteY40" fmla="*/ 376936 h 1465962"/>
                    <a:gd name="connsiteX41" fmla="*/ 733008 w 1433096"/>
                    <a:gd name="connsiteY41" fmla="*/ 381700 h 1465962"/>
                    <a:gd name="connsiteX42" fmla="*/ 904456 w 1433096"/>
                    <a:gd name="connsiteY42" fmla="*/ 286450 h 1465962"/>
                    <a:gd name="connsiteX43" fmla="*/ 928268 w 1433096"/>
                    <a:gd name="connsiteY43" fmla="*/ 253112 h 1465962"/>
                    <a:gd name="connsiteX44" fmla="*/ 966372 w 1433096"/>
                    <a:gd name="connsiteY44" fmla="*/ 234062 h 1465962"/>
                    <a:gd name="connsiteX45" fmla="*/ 1085432 w 1433096"/>
                    <a:gd name="connsiteY45" fmla="*/ 124524 h 1465962"/>
                    <a:gd name="connsiteX46" fmla="*/ 1180684 w 1433096"/>
                    <a:gd name="connsiteY46" fmla="*/ 119762 h 1465962"/>
                    <a:gd name="connsiteX47" fmla="*/ 1294876 w 1433096"/>
                    <a:gd name="connsiteY47" fmla="*/ 0 h 146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433096" h="1465962">
                      <a:moveTo>
                        <a:pt x="1294876" y="0"/>
                      </a:moveTo>
                      <a:lnTo>
                        <a:pt x="1299744" y="10224"/>
                      </a:lnTo>
                      <a:lnTo>
                        <a:pt x="1337844" y="86424"/>
                      </a:lnTo>
                      <a:lnTo>
                        <a:pt x="1299744" y="200724"/>
                      </a:lnTo>
                      <a:lnTo>
                        <a:pt x="1366420" y="295976"/>
                      </a:lnTo>
                      <a:cubicBezTo>
                        <a:pt x="1368008" y="395988"/>
                        <a:pt x="1369596" y="496000"/>
                        <a:pt x="1371180" y="596012"/>
                      </a:cubicBezTo>
                      <a:lnTo>
                        <a:pt x="1423572" y="662688"/>
                      </a:lnTo>
                      <a:lnTo>
                        <a:pt x="1433096" y="753176"/>
                      </a:lnTo>
                      <a:lnTo>
                        <a:pt x="1328320" y="762700"/>
                      </a:lnTo>
                      <a:lnTo>
                        <a:pt x="1299744" y="872236"/>
                      </a:lnTo>
                      <a:lnTo>
                        <a:pt x="1214020" y="857950"/>
                      </a:lnTo>
                      <a:lnTo>
                        <a:pt x="1092408" y="945262"/>
                      </a:lnTo>
                      <a:lnTo>
                        <a:pt x="1079084" y="945262"/>
                      </a:lnTo>
                      <a:lnTo>
                        <a:pt x="1072732" y="907162"/>
                      </a:lnTo>
                      <a:lnTo>
                        <a:pt x="1015580" y="900812"/>
                      </a:lnTo>
                      <a:lnTo>
                        <a:pt x="971132" y="938912"/>
                      </a:lnTo>
                      <a:lnTo>
                        <a:pt x="818732" y="875412"/>
                      </a:lnTo>
                      <a:lnTo>
                        <a:pt x="755232" y="919862"/>
                      </a:lnTo>
                      <a:lnTo>
                        <a:pt x="685380" y="900812"/>
                      </a:lnTo>
                      <a:lnTo>
                        <a:pt x="666332" y="996062"/>
                      </a:lnTo>
                      <a:lnTo>
                        <a:pt x="698084" y="1040512"/>
                      </a:lnTo>
                      <a:lnTo>
                        <a:pt x="698084" y="1097662"/>
                      </a:lnTo>
                      <a:lnTo>
                        <a:pt x="647284" y="1161162"/>
                      </a:lnTo>
                      <a:lnTo>
                        <a:pt x="507580" y="1351662"/>
                      </a:lnTo>
                      <a:lnTo>
                        <a:pt x="469484" y="1389762"/>
                      </a:lnTo>
                      <a:lnTo>
                        <a:pt x="456780" y="1421512"/>
                      </a:lnTo>
                      <a:lnTo>
                        <a:pt x="374232" y="1465962"/>
                      </a:lnTo>
                      <a:lnTo>
                        <a:pt x="323432" y="1415162"/>
                      </a:lnTo>
                      <a:lnTo>
                        <a:pt x="361532" y="1345312"/>
                      </a:lnTo>
                      <a:lnTo>
                        <a:pt x="278980" y="1231012"/>
                      </a:lnTo>
                      <a:lnTo>
                        <a:pt x="278980" y="1040512"/>
                      </a:lnTo>
                      <a:lnTo>
                        <a:pt x="209132" y="989712"/>
                      </a:lnTo>
                      <a:lnTo>
                        <a:pt x="190084" y="932562"/>
                      </a:lnTo>
                      <a:lnTo>
                        <a:pt x="240884" y="913512"/>
                      </a:lnTo>
                      <a:lnTo>
                        <a:pt x="240884" y="843662"/>
                      </a:lnTo>
                      <a:lnTo>
                        <a:pt x="202780" y="780162"/>
                      </a:lnTo>
                      <a:lnTo>
                        <a:pt x="75780" y="754762"/>
                      </a:lnTo>
                      <a:lnTo>
                        <a:pt x="0" y="651916"/>
                      </a:lnTo>
                      <a:lnTo>
                        <a:pt x="4344" y="653162"/>
                      </a:lnTo>
                      <a:lnTo>
                        <a:pt x="537744" y="448376"/>
                      </a:lnTo>
                      <a:lnTo>
                        <a:pt x="599656" y="376936"/>
                      </a:lnTo>
                      <a:lnTo>
                        <a:pt x="733008" y="381700"/>
                      </a:lnTo>
                      <a:lnTo>
                        <a:pt x="904456" y="286450"/>
                      </a:lnTo>
                      <a:lnTo>
                        <a:pt x="928268" y="253112"/>
                      </a:lnTo>
                      <a:lnTo>
                        <a:pt x="966372" y="234062"/>
                      </a:lnTo>
                      <a:lnTo>
                        <a:pt x="1085432" y="124524"/>
                      </a:lnTo>
                      <a:lnTo>
                        <a:pt x="1180684" y="119762"/>
                      </a:lnTo>
                      <a:lnTo>
                        <a:pt x="12948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5FBD0864-93EE-49E4-AD77-46DD30A9F2BE}"/>
                    </a:ext>
                  </a:extLst>
                </p:cNvPr>
                <p:cNvSpPr/>
                <p:nvPr/>
              </p:nvSpPr>
              <p:spPr>
                <a:xfrm>
                  <a:off x="36163876" y="23207664"/>
                  <a:ext cx="1139488" cy="1017586"/>
                </a:xfrm>
                <a:custGeom>
                  <a:avLst/>
                  <a:gdLst>
                    <a:gd name="connsiteX0" fmla="*/ 578812 w 1139488"/>
                    <a:gd name="connsiteY0" fmla="*/ 0 h 1017586"/>
                    <a:gd name="connsiteX1" fmla="*/ 735972 w 1139488"/>
                    <a:gd name="connsiteY1" fmla="*/ 9524 h 1017586"/>
                    <a:gd name="connsiteX2" fmla="*/ 859800 w 1139488"/>
                    <a:gd name="connsiteY2" fmla="*/ 138112 h 1017586"/>
                    <a:gd name="connsiteX3" fmla="*/ 883612 w 1139488"/>
                    <a:gd name="connsiteY3" fmla="*/ 266700 h 1017586"/>
                    <a:gd name="connsiteX4" fmla="*/ 940764 w 1139488"/>
                    <a:gd name="connsiteY4" fmla="*/ 280986 h 1017586"/>
                    <a:gd name="connsiteX5" fmla="*/ 1045536 w 1139488"/>
                    <a:gd name="connsiteY5" fmla="*/ 314324 h 1017586"/>
                    <a:gd name="connsiteX6" fmla="*/ 1139488 w 1139488"/>
                    <a:gd name="connsiteY6" fmla="*/ 402214 h 1017586"/>
                    <a:gd name="connsiteX7" fmla="*/ 1129676 w 1139488"/>
                    <a:gd name="connsiteY7" fmla="*/ 490536 h 1017586"/>
                    <a:gd name="connsiteX8" fmla="*/ 1009024 w 1139488"/>
                    <a:gd name="connsiteY8" fmla="*/ 554036 h 1017586"/>
                    <a:gd name="connsiteX9" fmla="*/ 964572 w 1139488"/>
                    <a:gd name="connsiteY9" fmla="*/ 573086 h 1017586"/>
                    <a:gd name="connsiteX10" fmla="*/ 894724 w 1139488"/>
                    <a:gd name="connsiteY10" fmla="*/ 642936 h 1017586"/>
                    <a:gd name="connsiteX11" fmla="*/ 913772 w 1139488"/>
                    <a:gd name="connsiteY11" fmla="*/ 738186 h 1017586"/>
                    <a:gd name="connsiteX12" fmla="*/ 894724 w 1139488"/>
                    <a:gd name="connsiteY12" fmla="*/ 776286 h 1017586"/>
                    <a:gd name="connsiteX13" fmla="*/ 913772 w 1139488"/>
                    <a:gd name="connsiteY13" fmla="*/ 833436 h 1017586"/>
                    <a:gd name="connsiteX14" fmla="*/ 850276 w 1139488"/>
                    <a:gd name="connsiteY14" fmla="*/ 884236 h 1017586"/>
                    <a:gd name="connsiteX15" fmla="*/ 831224 w 1139488"/>
                    <a:gd name="connsiteY15" fmla="*/ 814386 h 1017586"/>
                    <a:gd name="connsiteX16" fmla="*/ 761372 w 1139488"/>
                    <a:gd name="connsiteY16" fmla="*/ 769936 h 1017586"/>
                    <a:gd name="connsiteX17" fmla="*/ 729624 w 1139488"/>
                    <a:gd name="connsiteY17" fmla="*/ 795336 h 1017586"/>
                    <a:gd name="connsiteX18" fmla="*/ 640724 w 1139488"/>
                    <a:gd name="connsiteY18" fmla="*/ 788986 h 1017586"/>
                    <a:gd name="connsiteX19" fmla="*/ 577224 w 1139488"/>
                    <a:gd name="connsiteY19" fmla="*/ 846136 h 1017586"/>
                    <a:gd name="connsiteX20" fmla="*/ 469276 w 1139488"/>
                    <a:gd name="connsiteY20" fmla="*/ 865186 h 1017586"/>
                    <a:gd name="connsiteX21" fmla="*/ 380372 w 1139488"/>
                    <a:gd name="connsiteY21" fmla="*/ 852486 h 1017586"/>
                    <a:gd name="connsiteX22" fmla="*/ 316876 w 1139488"/>
                    <a:gd name="connsiteY22" fmla="*/ 852486 h 1017586"/>
                    <a:gd name="connsiteX23" fmla="*/ 234324 w 1139488"/>
                    <a:gd name="connsiteY23" fmla="*/ 954086 h 1017586"/>
                    <a:gd name="connsiteX24" fmla="*/ 234324 w 1139488"/>
                    <a:gd name="connsiteY24" fmla="*/ 1004886 h 1017586"/>
                    <a:gd name="connsiteX25" fmla="*/ 189876 w 1139488"/>
                    <a:gd name="connsiteY25" fmla="*/ 1017586 h 1017586"/>
                    <a:gd name="connsiteX26" fmla="*/ 5724 w 1139488"/>
                    <a:gd name="connsiteY26" fmla="*/ 935036 h 1017586"/>
                    <a:gd name="connsiteX27" fmla="*/ 50172 w 1139488"/>
                    <a:gd name="connsiteY27" fmla="*/ 865186 h 1017586"/>
                    <a:gd name="connsiteX28" fmla="*/ 43824 w 1139488"/>
                    <a:gd name="connsiteY28" fmla="*/ 827086 h 1017586"/>
                    <a:gd name="connsiteX29" fmla="*/ 81924 w 1139488"/>
                    <a:gd name="connsiteY29" fmla="*/ 757236 h 1017586"/>
                    <a:gd name="connsiteX30" fmla="*/ 75572 w 1139488"/>
                    <a:gd name="connsiteY30" fmla="*/ 687386 h 1017586"/>
                    <a:gd name="connsiteX31" fmla="*/ 43824 w 1139488"/>
                    <a:gd name="connsiteY31" fmla="*/ 687386 h 1017586"/>
                    <a:gd name="connsiteX32" fmla="*/ 18424 w 1139488"/>
                    <a:gd name="connsiteY32" fmla="*/ 649286 h 1017586"/>
                    <a:gd name="connsiteX33" fmla="*/ 0 w 1139488"/>
                    <a:gd name="connsiteY33" fmla="*/ 649286 h 1017586"/>
                    <a:gd name="connsiteX34" fmla="*/ 121612 w 1139488"/>
                    <a:gd name="connsiteY34" fmla="*/ 561974 h 1017586"/>
                    <a:gd name="connsiteX35" fmla="*/ 207336 w 1139488"/>
                    <a:gd name="connsiteY35" fmla="*/ 576260 h 1017586"/>
                    <a:gd name="connsiteX36" fmla="*/ 235912 w 1139488"/>
                    <a:gd name="connsiteY36" fmla="*/ 466724 h 1017586"/>
                    <a:gd name="connsiteX37" fmla="*/ 340688 w 1139488"/>
                    <a:gd name="connsiteY37" fmla="*/ 457200 h 1017586"/>
                    <a:gd name="connsiteX38" fmla="*/ 331164 w 1139488"/>
                    <a:gd name="connsiteY38" fmla="*/ 366712 h 1017586"/>
                    <a:gd name="connsiteX39" fmla="*/ 330464 w 1139488"/>
                    <a:gd name="connsiteY39" fmla="*/ 365824 h 1017586"/>
                    <a:gd name="connsiteX40" fmla="*/ 340688 w 1139488"/>
                    <a:gd name="connsiteY40" fmla="*/ 366712 h 1017586"/>
                    <a:gd name="connsiteX41" fmla="*/ 450224 w 1139488"/>
                    <a:gd name="connsiteY41" fmla="*/ 466724 h 1017586"/>
                    <a:gd name="connsiteX42" fmla="*/ 597860 w 1139488"/>
                    <a:gd name="connsiteY42" fmla="*/ 457200 h 1017586"/>
                    <a:gd name="connsiteX43" fmla="*/ 707400 w 1139488"/>
                    <a:gd name="connsiteY43" fmla="*/ 504824 h 1017586"/>
                    <a:gd name="connsiteX44" fmla="*/ 735972 w 1139488"/>
                    <a:gd name="connsiteY44" fmla="*/ 442912 h 1017586"/>
                    <a:gd name="connsiteX45" fmla="*/ 721688 w 1139488"/>
                    <a:gd name="connsiteY45" fmla="*/ 252412 h 1017586"/>
                    <a:gd name="connsiteX46" fmla="*/ 655012 w 1139488"/>
                    <a:gd name="connsiteY46" fmla="*/ 257174 h 1017586"/>
                    <a:gd name="connsiteX47" fmla="*/ 497848 w 1139488"/>
                    <a:gd name="connsiteY47" fmla="*/ 381000 h 1017586"/>
                    <a:gd name="connsiteX48" fmla="*/ 435936 w 1139488"/>
                    <a:gd name="connsiteY48" fmla="*/ 371474 h 1017586"/>
                    <a:gd name="connsiteX49" fmla="*/ 416888 w 1139488"/>
                    <a:gd name="connsiteY49" fmla="*/ 314324 h 1017586"/>
                    <a:gd name="connsiteX50" fmla="*/ 431172 w 1139488"/>
                    <a:gd name="connsiteY50" fmla="*/ 257174 h 1017586"/>
                    <a:gd name="connsiteX51" fmla="*/ 416888 w 1139488"/>
                    <a:gd name="connsiteY51" fmla="*/ 176212 h 1017586"/>
                    <a:gd name="connsiteX52" fmla="*/ 578812 w 1139488"/>
                    <a:gd name="connsiteY52" fmla="*/ 0 h 101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39488" h="1017586">
                      <a:moveTo>
                        <a:pt x="578812" y="0"/>
                      </a:moveTo>
                      <a:lnTo>
                        <a:pt x="735972" y="9524"/>
                      </a:lnTo>
                      <a:lnTo>
                        <a:pt x="859800" y="138112"/>
                      </a:lnTo>
                      <a:lnTo>
                        <a:pt x="883612" y="266700"/>
                      </a:lnTo>
                      <a:lnTo>
                        <a:pt x="940764" y="280986"/>
                      </a:lnTo>
                      <a:lnTo>
                        <a:pt x="1045536" y="314324"/>
                      </a:lnTo>
                      <a:lnTo>
                        <a:pt x="1139488" y="402214"/>
                      </a:lnTo>
                      <a:lnTo>
                        <a:pt x="1129676" y="490536"/>
                      </a:lnTo>
                      <a:lnTo>
                        <a:pt x="1009024" y="554036"/>
                      </a:lnTo>
                      <a:lnTo>
                        <a:pt x="964572" y="573086"/>
                      </a:lnTo>
                      <a:lnTo>
                        <a:pt x="894724" y="642936"/>
                      </a:lnTo>
                      <a:lnTo>
                        <a:pt x="913772" y="738186"/>
                      </a:lnTo>
                      <a:lnTo>
                        <a:pt x="894724" y="776286"/>
                      </a:lnTo>
                      <a:lnTo>
                        <a:pt x="913772" y="833436"/>
                      </a:lnTo>
                      <a:lnTo>
                        <a:pt x="850276" y="884236"/>
                      </a:lnTo>
                      <a:lnTo>
                        <a:pt x="831224" y="814386"/>
                      </a:lnTo>
                      <a:lnTo>
                        <a:pt x="761372" y="769936"/>
                      </a:lnTo>
                      <a:lnTo>
                        <a:pt x="729624" y="795336"/>
                      </a:lnTo>
                      <a:lnTo>
                        <a:pt x="640724" y="788986"/>
                      </a:lnTo>
                      <a:lnTo>
                        <a:pt x="577224" y="846136"/>
                      </a:lnTo>
                      <a:lnTo>
                        <a:pt x="469276" y="865186"/>
                      </a:lnTo>
                      <a:lnTo>
                        <a:pt x="380372" y="852486"/>
                      </a:lnTo>
                      <a:lnTo>
                        <a:pt x="316876" y="852486"/>
                      </a:lnTo>
                      <a:lnTo>
                        <a:pt x="234324" y="954086"/>
                      </a:lnTo>
                      <a:lnTo>
                        <a:pt x="234324" y="1004886"/>
                      </a:lnTo>
                      <a:lnTo>
                        <a:pt x="189876" y="1017586"/>
                      </a:lnTo>
                      <a:lnTo>
                        <a:pt x="5724" y="935036"/>
                      </a:lnTo>
                      <a:lnTo>
                        <a:pt x="50172" y="865186"/>
                      </a:lnTo>
                      <a:lnTo>
                        <a:pt x="43824" y="827086"/>
                      </a:lnTo>
                      <a:lnTo>
                        <a:pt x="81924" y="757236"/>
                      </a:lnTo>
                      <a:lnTo>
                        <a:pt x="75572" y="687386"/>
                      </a:lnTo>
                      <a:lnTo>
                        <a:pt x="43824" y="687386"/>
                      </a:lnTo>
                      <a:lnTo>
                        <a:pt x="18424" y="649286"/>
                      </a:lnTo>
                      <a:lnTo>
                        <a:pt x="0" y="649286"/>
                      </a:lnTo>
                      <a:lnTo>
                        <a:pt x="121612" y="561974"/>
                      </a:lnTo>
                      <a:lnTo>
                        <a:pt x="207336" y="576260"/>
                      </a:lnTo>
                      <a:lnTo>
                        <a:pt x="235912" y="466724"/>
                      </a:lnTo>
                      <a:lnTo>
                        <a:pt x="340688" y="457200"/>
                      </a:lnTo>
                      <a:lnTo>
                        <a:pt x="331164" y="366712"/>
                      </a:lnTo>
                      <a:lnTo>
                        <a:pt x="330464" y="365824"/>
                      </a:lnTo>
                      <a:lnTo>
                        <a:pt x="340688" y="366712"/>
                      </a:lnTo>
                      <a:lnTo>
                        <a:pt x="450224" y="466724"/>
                      </a:lnTo>
                      <a:lnTo>
                        <a:pt x="597860" y="457200"/>
                      </a:lnTo>
                      <a:lnTo>
                        <a:pt x="707400" y="504824"/>
                      </a:lnTo>
                      <a:lnTo>
                        <a:pt x="735972" y="442912"/>
                      </a:lnTo>
                      <a:lnTo>
                        <a:pt x="721688" y="252412"/>
                      </a:lnTo>
                      <a:lnTo>
                        <a:pt x="655012" y="257174"/>
                      </a:lnTo>
                      <a:lnTo>
                        <a:pt x="497848" y="381000"/>
                      </a:lnTo>
                      <a:lnTo>
                        <a:pt x="435936" y="371474"/>
                      </a:lnTo>
                      <a:lnTo>
                        <a:pt x="416888" y="314324"/>
                      </a:lnTo>
                      <a:lnTo>
                        <a:pt x="431172" y="257174"/>
                      </a:lnTo>
                      <a:lnTo>
                        <a:pt x="416888" y="176212"/>
                      </a:lnTo>
                      <a:lnTo>
                        <a:pt x="5788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2042014C-37EE-4F09-B796-B08A442559E0}"/>
                    </a:ext>
                  </a:extLst>
                </p:cNvPr>
                <p:cNvSpPr/>
                <p:nvPr/>
              </p:nvSpPr>
              <p:spPr>
                <a:xfrm>
                  <a:off x="38207952" y="23617238"/>
                  <a:ext cx="813780" cy="862012"/>
                </a:xfrm>
                <a:custGeom>
                  <a:avLst/>
                  <a:gdLst>
                    <a:gd name="connsiteX0" fmla="*/ 382584 w 813780"/>
                    <a:gd name="connsiteY0" fmla="*/ 0 h 862012"/>
                    <a:gd name="connsiteX1" fmla="*/ 487360 w 813780"/>
                    <a:gd name="connsiteY1" fmla="*/ 57150 h 862012"/>
                    <a:gd name="connsiteX2" fmla="*/ 654048 w 813780"/>
                    <a:gd name="connsiteY2" fmla="*/ 42862 h 862012"/>
                    <a:gd name="connsiteX3" fmla="*/ 758824 w 813780"/>
                    <a:gd name="connsiteY3" fmla="*/ 142874 h 862012"/>
                    <a:gd name="connsiteX4" fmla="*/ 813780 w 813780"/>
                    <a:gd name="connsiteY4" fmla="*/ 292756 h 862012"/>
                    <a:gd name="connsiteX5" fmla="*/ 800096 w 813780"/>
                    <a:gd name="connsiteY5" fmla="*/ 296862 h 862012"/>
                    <a:gd name="connsiteX6" fmla="*/ 768348 w 813780"/>
                    <a:gd name="connsiteY6" fmla="*/ 334962 h 862012"/>
                    <a:gd name="connsiteX7" fmla="*/ 787400 w 813780"/>
                    <a:gd name="connsiteY7" fmla="*/ 449262 h 862012"/>
                    <a:gd name="connsiteX8" fmla="*/ 774696 w 813780"/>
                    <a:gd name="connsiteY8" fmla="*/ 512762 h 862012"/>
                    <a:gd name="connsiteX9" fmla="*/ 736600 w 813780"/>
                    <a:gd name="connsiteY9" fmla="*/ 525462 h 862012"/>
                    <a:gd name="connsiteX10" fmla="*/ 622296 w 813780"/>
                    <a:gd name="connsiteY10" fmla="*/ 519112 h 862012"/>
                    <a:gd name="connsiteX11" fmla="*/ 577848 w 813780"/>
                    <a:gd name="connsiteY11" fmla="*/ 569912 h 862012"/>
                    <a:gd name="connsiteX12" fmla="*/ 476248 w 813780"/>
                    <a:gd name="connsiteY12" fmla="*/ 569912 h 862012"/>
                    <a:gd name="connsiteX13" fmla="*/ 495296 w 813780"/>
                    <a:gd name="connsiteY13" fmla="*/ 684212 h 862012"/>
                    <a:gd name="connsiteX14" fmla="*/ 444496 w 813780"/>
                    <a:gd name="connsiteY14" fmla="*/ 760412 h 862012"/>
                    <a:gd name="connsiteX15" fmla="*/ 406400 w 813780"/>
                    <a:gd name="connsiteY15" fmla="*/ 766762 h 862012"/>
                    <a:gd name="connsiteX16" fmla="*/ 374648 w 813780"/>
                    <a:gd name="connsiteY16" fmla="*/ 823912 h 862012"/>
                    <a:gd name="connsiteX17" fmla="*/ 330200 w 813780"/>
                    <a:gd name="connsiteY17" fmla="*/ 823912 h 862012"/>
                    <a:gd name="connsiteX18" fmla="*/ 203200 w 813780"/>
                    <a:gd name="connsiteY18" fmla="*/ 779462 h 862012"/>
                    <a:gd name="connsiteX19" fmla="*/ 165096 w 813780"/>
                    <a:gd name="connsiteY19" fmla="*/ 785812 h 862012"/>
                    <a:gd name="connsiteX20" fmla="*/ 127000 w 813780"/>
                    <a:gd name="connsiteY20" fmla="*/ 862012 h 862012"/>
                    <a:gd name="connsiteX21" fmla="*/ 69848 w 813780"/>
                    <a:gd name="connsiteY21" fmla="*/ 862012 h 862012"/>
                    <a:gd name="connsiteX22" fmla="*/ 50800 w 813780"/>
                    <a:gd name="connsiteY22" fmla="*/ 747712 h 862012"/>
                    <a:gd name="connsiteX23" fmla="*/ 0 w 813780"/>
                    <a:gd name="connsiteY23" fmla="*/ 728662 h 862012"/>
                    <a:gd name="connsiteX24" fmla="*/ 0 w 813780"/>
                    <a:gd name="connsiteY24" fmla="*/ 690562 h 862012"/>
                    <a:gd name="connsiteX25" fmla="*/ 63496 w 813780"/>
                    <a:gd name="connsiteY25" fmla="*/ 658812 h 862012"/>
                    <a:gd name="connsiteX26" fmla="*/ 69848 w 813780"/>
                    <a:gd name="connsiteY26" fmla="*/ 595312 h 862012"/>
                    <a:gd name="connsiteX27" fmla="*/ 44448 w 813780"/>
                    <a:gd name="connsiteY27" fmla="*/ 531812 h 862012"/>
                    <a:gd name="connsiteX28" fmla="*/ 69064 w 813780"/>
                    <a:gd name="connsiteY28" fmla="*/ 439504 h 862012"/>
                    <a:gd name="connsiteX29" fmla="*/ 106360 w 813780"/>
                    <a:gd name="connsiteY29" fmla="*/ 428626 h 862012"/>
                    <a:gd name="connsiteX30" fmla="*/ 144460 w 813780"/>
                    <a:gd name="connsiteY30" fmla="*/ 319086 h 862012"/>
                    <a:gd name="connsiteX31" fmla="*/ 287336 w 813780"/>
                    <a:gd name="connsiteY31" fmla="*/ 147638 h 862012"/>
                    <a:gd name="connsiteX32" fmla="*/ 325436 w 813780"/>
                    <a:gd name="connsiteY32" fmla="*/ 38100 h 862012"/>
                    <a:gd name="connsiteX33" fmla="*/ 382584 w 813780"/>
                    <a:gd name="connsiteY33" fmla="*/ 0 h 862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3780" h="862012">
                      <a:moveTo>
                        <a:pt x="382584" y="0"/>
                      </a:moveTo>
                      <a:lnTo>
                        <a:pt x="487360" y="57150"/>
                      </a:lnTo>
                      <a:lnTo>
                        <a:pt x="654048" y="42862"/>
                      </a:lnTo>
                      <a:lnTo>
                        <a:pt x="758824" y="142874"/>
                      </a:lnTo>
                      <a:lnTo>
                        <a:pt x="813780" y="292756"/>
                      </a:lnTo>
                      <a:lnTo>
                        <a:pt x="800096" y="296862"/>
                      </a:lnTo>
                      <a:lnTo>
                        <a:pt x="768348" y="334962"/>
                      </a:lnTo>
                      <a:lnTo>
                        <a:pt x="787400" y="449262"/>
                      </a:lnTo>
                      <a:lnTo>
                        <a:pt x="774696" y="512762"/>
                      </a:lnTo>
                      <a:lnTo>
                        <a:pt x="736600" y="525462"/>
                      </a:lnTo>
                      <a:lnTo>
                        <a:pt x="622296" y="519112"/>
                      </a:lnTo>
                      <a:lnTo>
                        <a:pt x="577848" y="569912"/>
                      </a:lnTo>
                      <a:lnTo>
                        <a:pt x="476248" y="569912"/>
                      </a:lnTo>
                      <a:lnTo>
                        <a:pt x="495296" y="684212"/>
                      </a:lnTo>
                      <a:lnTo>
                        <a:pt x="444496" y="760412"/>
                      </a:lnTo>
                      <a:lnTo>
                        <a:pt x="406400" y="766762"/>
                      </a:lnTo>
                      <a:lnTo>
                        <a:pt x="374648" y="823912"/>
                      </a:lnTo>
                      <a:lnTo>
                        <a:pt x="330200" y="823912"/>
                      </a:lnTo>
                      <a:lnTo>
                        <a:pt x="203200" y="779462"/>
                      </a:lnTo>
                      <a:lnTo>
                        <a:pt x="165096" y="785812"/>
                      </a:lnTo>
                      <a:lnTo>
                        <a:pt x="127000" y="862012"/>
                      </a:lnTo>
                      <a:lnTo>
                        <a:pt x="69848" y="862012"/>
                      </a:lnTo>
                      <a:lnTo>
                        <a:pt x="50800" y="747712"/>
                      </a:lnTo>
                      <a:lnTo>
                        <a:pt x="0" y="728662"/>
                      </a:lnTo>
                      <a:lnTo>
                        <a:pt x="0" y="690562"/>
                      </a:lnTo>
                      <a:lnTo>
                        <a:pt x="63496" y="658812"/>
                      </a:lnTo>
                      <a:lnTo>
                        <a:pt x="69848" y="595312"/>
                      </a:lnTo>
                      <a:lnTo>
                        <a:pt x="44448" y="531812"/>
                      </a:lnTo>
                      <a:lnTo>
                        <a:pt x="69064" y="439504"/>
                      </a:lnTo>
                      <a:lnTo>
                        <a:pt x="106360" y="428626"/>
                      </a:lnTo>
                      <a:lnTo>
                        <a:pt x="144460" y="319086"/>
                      </a:lnTo>
                      <a:lnTo>
                        <a:pt x="287336" y="147638"/>
                      </a:lnTo>
                      <a:lnTo>
                        <a:pt x="325436" y="38100"/>
                      </a:lnTo>
                      <a:lnTo>
                        <a:pt x="3825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20595967-44A5-4393-9188-45D0CD8EA9C0}"/>
                    </a:ext>
                  </a:extLst>
                </p:cNvPr>
                <p:cNvSpPr/>
                <p:nvPr/>
              </p:nvSpPr>
              <p:spPr>
                <a:xfrm>
                  <a:off x="40004944" y="20200620"/>
                  <a:ext cx="1470716" cy="1546174"/>
                </a:xfrm>
                <a:custGeom>
                  <a:avLst/>
                  <a:gdLst>
                    <a:gd name="connsiteX0" fmla="*/ 1379276 w 1470716"/>
                    <a:gd name="connsiteY0" fmla="*/ 0 h 1546174"/>
                    <a:gd name="connsiteX1" fmla="*/ 1470716 w 1470716"/>
                    <a:gd name="connsiteY1" fmla="*/ 106680 h 1546174"/>
                    <a:gd name="connsiteX2" fmla="*/ 1356416 w 1470716"/>
                    <a:gd name="connsiteY2" fmla="*/ 259080 h 1546174"/>
                    <a:gd name="connsiteX3" fmla="*/ 1226876 w 1470716"/>
                    <a:gd name="connsiteY3" fmla="*/ 358140 h 1546174"/>
                    <a:gd name="connsiteX4" fmla="*/ 1234496 w 1470716"/>
                    <a:gd name="connsiteY4" fmla="*/ 441960 h 1546174"/>
                    <a:gd name="connsiteX5" fmla="*/ 1104956 w 1470716"/>
                    <a:gd name="connsiteY5" fmla="*/ 556260 h 1546174"/>
                    <a:gd name="connsiteX6" fmla="*/ 1104956 w 1470716"/>
                    <a:gd name="connsiteY6" fmla="*/ 617220 h 1546174"/>
                    <a:gd name="connsiteX7" fmla="*/ 998276 w 1470716"/>
                    <a:gd name="connsiteY7" fmla="*/ 762000 h 1546174"/>
                    <a:gd name="connsiteX8" fmla="*/ 922076 w 1470716"/>
                    <a:gd name="connsiteY8" fmla="*/ 784860 h 1546174"/>
                    <a:gd name="connsiteX9" fmla="*/ 906836 w 1470716"/>
                    <a:gd name="connsiteY9" fmla="*/ 944880 h 1546174"/>
                    <a:gd name="connsiteX10" fmla="*/ 922076 w 1470716"/>
                    <a:gd name="connsiteY10" fmla="*/ 990600 h 1546174"/>
                    <a:gd name="connsiteX11" fmla="*/ 960176 w 1470716"/>
                    <a:gd name="connsiteY11" fmla="*/ 1135380 h 1546174"/>
                    <a:gd name="connsiteX12" fmla="*/ 983036 w 1470716"/>
                    <a:gd name="connsiteY12" fmla="*/ 1211580 h 1546174"/>
                    <a:gd name="connsiteX13" fmla="*/ 1013516 w 1470716"/>
                    <a:gd name="connsiteY13" fmla="*/ 1272540 h 1546174"/>
                    <a:gd name="connsiteX14" fmla="*/ 967796 w 1470716"/>
                    <a:gd name="connsiteY14" fmla="*/ 1363980 h 1546174"/>
                    <a:gd name="connsiteX15" fmla="*/ 883976 w 1470716"/>
                    <a:gd name="connsiteY15" fmla="*/ 1303020 h 1546174"/>
                    <a:gd name="connsiteX16" fmla="*/ 739196 w 1470716"/>
                    <a:gd name="connsiteY16" fmla="*/ 1310640 h 1546174"/>
                    <a:gd name="connsiteX17" fmla="*/ 678236 w 1470716"/>
                    <a:gd name="connsiteY17" fmla="*/ 1363980 h 1546174"/>
                    <a:gd name="connsiteX18" fmla="*/ 609656 w 1470716"/>
                    <a:gd name="connsiteY18" fmla="*/ 1295400 h 1546174"/>
                    <a:gd name="connsiteX19" fmla="*/ 480116 w 1470716"/>
                    <a:gd name="connsiteY19" fmla="*/ 1318260 h 1546174"/>
                    <a:gd name="connsiteX20" fmla="*/ 464876 w 1470716"/>
                    <a:gd name="connsiteY20" fmla="*/ 1470660 h 1546174"/>
                    <a:gd name="connsiteX21" fmla="*/ 419156 w 1470716"/>
                    <a:gd name="connsiteY21" fmla="*/ 1508760 h 1546174"/>
                    <a:gd name="connsiteX22" fmla="*/ 342956 w 1470716"/>
                    <a:gd name="connsiteY22" fmla="*/ 1493520 h 1546174"/>
                    <a:gd name="connsiteX23" fmla="*/ 274376 w 1470716"/>
                    <a:gd name="connsiteY23" fmla="*/ 1508760 h 1546174"/>
                    <a:gd name="connsiteX24" fmla="*/ 0 w 1470716"/>
                    <a:gd name="connsiteY24" fmla="*/ 1546174 h 1546174"/>
                    <a:gd name="connsiteX25" fmla="*/ 38156 w 1470716"/>
                    <a:gd name="connsiteY25" fmla="*/ 1463992 h 1546174"/>
                    <a:gd name="connsiteX26" fmla="*/ 123880 w 1470716"/>
                    <a:gd name="connsiteY26" fmla="*/ 1387792 h 1546174"/>
                    <a:gd name="connsiteX27" fmla="*/ 71496 w 1470716"/>
                    <a:gd name="connsiteY27" fmla="*/ 1292544 h 1546174"/>
                    <a:gd name="connsiteX28" fmla="*/ 195320 w 1470716"/>
                    <a:gd name="connsiteY28" fmla="*/ 1192530 h 1546174"/>
                    <a:gd name="connsiteX29" fmla="*/ 157220 w 1470716"/>
                    <a:gd name="connsiteY29" fmla="*/ 1092518 h 1546174"/>
                    <a:gd name="connsiteX30" fmla="*/ 195320 w 1470716"/>
                    <a:gd name="connsiteY30" fmla="*/ 1049656 h 1546174"/>
                    <a:gd name="connsiteX31" fmla="*/ 195320 w 1470716"/>
                    <a:gd name="connsiteY31" fmla="*/ 987744 h 1546174"/>
                    <a:gd name="connsiteX32" fmla="*/ 285808 w 1470716"/>
                    <a:gd name="connsiteY32" fmla="*/ 959168 h 1546174"/>
                    <a:gd name="connsiteX33" fmla="*/ 276280 w 1470716"/>
                    <a:gd name="connsiteY33" fmla="*/ 868680 h 1546174"/>
                    <a:gd name="connsiteX34" fmla="*/ 285808 w 1470716"/>
                    <a:gd name="connsiteY34" fmla="*/ 840104 h 1546174"/>
                    <a:gd name="connsiteX35" fmla="*/ 195320 w 1470716"/>
                    <a:gd name="connsiteY35" fmla="*/ 792480 h 1546174"/>
                    <a:gd name="connsiteX36" fmla="*/ 219132 w 1470716"/>
                    <a:gd name="connsiteY36" fmla="*/ 730568 h 1546174"/>
                    <a:gd name="connsiteX37" fmla="*/ 166744 w 1470716"/>
                    <a:gd name="connsiteY37" fmla="*/ 678180 h 1546174"/>
                    <a:gd name="connsiteX38" fmla="*/ 152456 w 1470716"/>
                    <a:gd name="connsiteY38" fmla="*/ 606744 h 1546174"/>
                    <a:gd name="connsiteX39" fmla="*/ 100068 w 1470716"/>
                    <a:gd name="connsiteY39" fmla="*/ 601980 h 1546174"/>
                    <a:gd name="connsiteX40" fmla="*/ 76256 w 1470716"/>
                    <a:gd name="connsiteY40" fmla="*/ 530544 h 1546174"/>
                    <a:gd name="connsiteX41" fmla="*/ 123880 w 1470716"/>
                    <a:gd name="connsiteY41" fmla="*/ 459104 h 1546174"/>
                    <a:gd name="connsiteX42" fmla="*/ 104832 w 1470716"/>
                    <a:gd name="connsiteY42" fmla="*/ 430530 h 1546174"/>
                    <a:gd name="connsiteX43" fmla="*/ 109592 w 1470716"/>
                    <a:gd name="connsiteY43" fmla="*/ 359092 h 1546174"/>
                    <a:gd name="connsiteX44" fmla="*/ 195320 w 1470716"/>
                    <a:gd name="connsiteY44" fmla="*/ 330518 h 1546174"/>
                    <a:gd name="connsiteX45" fmla="*/ 338192 w 1470716"/>
                    <a:gd name="connsiteY45" fmla="*/ 111444 h 1546174"/>
                    <a:gd name="connsiteX46" fmla="*/ 457256 w 1470716"/>
                    <a:gd name="connsiteY46" fmla="*/ 111444 h 1546174"/>
                    <a:gd name="connsiteX47" fmla="*/ 528696 w 1470716"/>
                    <a:gd name="connsiteY47" fmla="*/ 140018 h 1546174"/>
                    <a:gd name="connsiteX48" fmla="*/ 642992 w 1470716"/>
                    <a:gd name="connsiteY48" fmla="*/ 240030 h 1546174"/>
                    <a:gd name="connsiteX49" fmla="*/ 719192 w 1470716"/>
                    <a:gd name="connsiteY49" fmla="*/ 201930 h 1546174"/>
                    <a:gd name="connsiteX50" fmla="*/ 809680 w 1470716"/>
                    <a:gd name="connsiteY50" fmla="*/ 230504 h 1546174"/>
                    <a:gd name="connsiteX51" fmla="*/ 843020 w 1470716"/>
                    <a:gd name="connsiteY51" fmla="*/ 187644 h 1546174"/>
                    <a:gd name="connsiteX52" fmla="*/ 1047808 w 1470716"/>
                    <a:gd name="connsiteY52" fmla="*/ 140018 h 1546174"/>
                    <a:gd name="connsiteX53" fmla="*/ 1100192 w 1470716"/>
                    <a:gd name="connsiteY53" fmla="*/ 97156 h 1546174"/>
                    <a:gd name="connsiteX54" fmla="*/ 1166868 w 1470716"/>
                    <a:gd name="connsiteY54" fmla="*/ 101918 h 1546174"/>
                    <a:gd name="connsiteX55" fmla="*/ 1362132 w 1470716"/>
                    <a:gd name="connsiteY55" fmla="*/ 11430 h 1546174"/>
                    <a:gd name="connsiteX56" fmla="*/ 1371740 w 1470716"/>
                    <a:gd name="connsiteY56" fmla="*/ 1256 h 1546174"/>
                    <a:gd name="connsiteX57" fmla="*/ 1379276 w 1470716"/>
                    <a:gd name="connsiteY57" fmla="*/ 0 h 1546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70716" h="1546174">
                      <a:moveTo>
                        <a:pt x="1379276" y="0"/>
                      </a:moveTo>
                      <a:lnTo>
                        <a:pt x="1470716" y="106680"/>
                      </a:lnTo>
                      <a:lnTo>
                        <a:pt x="1356416" y="259080"/>
                      </a:lnTo>
                      <a:lnTo>
                        <a:pt x="1226876" y="358140"/>
                      </a:lnTo>
                      <a:lnTo>
                        <a:pt x="1234496" y="441960"/>
                      </a:lnTo>
                      <a:lnTo>
                        <a:pt x="1104956" y="556260"/>
                      </a:lnTo>
                      <a:lnTo>
                        <a:pt x="1104956" y="617220"/>
                      </a:lnTo>
                      <a:lnTo>
                        <a:pt x="998276" y="762000"/>
                      </a:lnTo>
                      <a:lnTo>
                        <a:pt x="922076" y="784860"/>
                      </a:lnTo>
                      <a:lnTo>
                        <a:pt x="906836" y="944880"/>
                      </a:lnTo>
                      <a:lnTo>
                        <a:pt x="922076" y="990600"/>
                      </a:lnTo>
                      <a:lnTo>
                        <a:pt x="960176" y="1135380"/>
                      </a:lnTo>
                      <a:lnTo>
                        <a:pt x="983036" y="1211580"/>
                      </a:lnTo>
                      <a:lnTo>
                        <a:pt x="1013516" y="1272540"/>
                      </a:lnTo>
                      <a:lnTo>
                        <a:pt x="967796" y="1363980"/>
                      </a:lnTo>
                      <a:lnTo>
                        <a:pt x="883976" y="1303020"/>
                      </a:lnTo>
                      <a:lnTo>
                        <a:pt x="739196" y="1310640"/>
                      </a:lnTo>
                      <a:lnTo>
                        <a:pt x="678236" y="1363980"/>
                      </a:lnTo>
                      <a:lnTo>
                        <a:pt x="609656" y="1295400"/>
                      </a:lnTo>
                      <a:lnTo>
                        <a:pt x="480116" y="1318260"/>
                      </a:lnTo>
                      <a:lnTo>
                        <a:pt x="464876" y="1470660"/>
                      </a:lnTo>
                      <a:lnTo>
                        <a:pt x="419156" y="1508760"/>
                      </a:lnTo>
                      <a:lnTo>
                        <a:pt x="342956" y="1493520"/>
                      </a:lnTo>
                      <a:lnTo>
                        <a:pt x="274376" y="1508760"/>
                      </a:lnTo>
                      <a:lnTo>
                        <a:pt x="0" y="1546174"/>
                      </a:lnTo>
                      <a:lnTo>
                        <a:pt x="38156" y="1463992"/>
                      </a:lnTo>
                      <a:lnTo>
                        <a:pt x="123880" y="1387792"/>
                      </a:lnTo>
                      <a:lnTo>
                        <a:pt x="71496" y="1292544"/>
                      </a:lnTo>
                      <a:lnTo>
                        <a:pt x="195320" y="1192530"/>
                      </a:lnTo>
                      <a:lnTo>
                        <a:pt x="157220" y="1092518"/>
                      </a:lnTo>
                      <a:lnTo>
                        <a:pt x="195320" y="1049656"/>
                      </a:lnTo>
                      <a:lnTo>
                        <a:pt x="195320" y="987744"/>
                      </a:lnTo>
                      <a:lnTo>
                        <a:pt x="285808" y="959168"/>
                      </a:lnTo>
                      <a:lnTo>
                        <a:pt x="276280" y="868680"/>
                      </a:lnTo>
                      <a:lnTo>
                        <a:pt x="285808" y="840104"/>
                      </a:lnTo>
                      <a:lnTo>
                        <a:pt x="195320" y="792480"/>
                      </a:lnTo>
                      <a:lnTo>
                        <a:pt x="219132" y="730568"/>
                      </a:lnTo>
                      <a:lnTo>
                        <a:pt x="166744" y="678180"/>
                      </a:lnTo>
                      <a:lnTo>
                        <a:pt x="152456" y="606744"/>
                      </a:lnTo>
                      <a:lnTo>
                        <a:pt x="100068" y="601980"/>
                      </a:lnTo>
                      <a:lnTo>
                        <a:pt x="76256" y="530544"/>
                      </a:lnTo>
                      <a:lnTo>
                        <a:pt x="123880" y="459104"/>
                      </a:lnTo>
                      <a:lnTo>
                        <a:pt x="104832" y="430530"/>
                      </a:lnTo>
                      <a:lnTo>
                        <a:pt x="109592" y="359092"/>
                      </a:lnTo>
                      <a:lnTo>
                        <a:pt x="195320" y="330518"/>
                      </a:lnTo>
                      <a:lnTo>
                        <a:pt x="338192" y="111444"/>
                      </a:lnTo>
                      <a:lnTo>
                        <a:pt x="457256" y="111444"/>
                      </a:lnTo>
                      <a:lnTo>
                        <a:pt x="528696" y="140018"/>
                      </a:lnTo>
                      <a:lnTo>
                        <a:pt x="642992" y="240030"/>
                      </a:lnTo>
                      <a:lnTo>
                        <a:pt x="719192" y="201930"/>
                      </a:lnTo>
                      <a:lnTo>
                        <a:pt x="809680" y="230504"/>
                      </a:lnTo>
                      <a:lnTo>
                        <a:pt x="843020" y="187644"/>
                      </a:lnTo>
                      <a:lnTo>
                        <a:pt x="1047808" y="140018"/>
                      </a:lnTo>
                      <a:lnTo>
                        <a:pt x="1100192" y="97156"/>
                      </a:lnTo>
                      <a:lnTo>
                        <a:pt x="1166868" y="101918"/>
                      </a:lnTo>
                      <a:lnTo>
                        <a:pt x="1362132" y="11430"/>
                      </a:lnTo>
                      <a:lnTo>
                        <a:pt x="1371740" y="1256"/>
                      </a:lnTo>
                      <a:lnTo>
                        <a:pt x="13792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AA76A137-1F2F-49C8-996D-7D28252905AD}"/>
                    </a:ext>
                  </a:extLst>
                </p:cNvPr>
                <p:cNvSpPr/>
                <p:nvPr/>
              </p:nvSpPr>
              <p:spPr>
                <a:xfrm>
                  <a:off x="38781040" y="21888450"/>
                  <a:ext cx="1216340" cy="1757456"/>
                </a:xfrm>
                <a:custGeom>
                  <a:avLst/>
                  <a:gdLst>
                    <a:gd name="connsiteX0" fmla="*/ 633408 w 1216340"/>
                    <a:gd name="connsiteY0" fmla="*/ 0 h 1757456"/>
                    <a:gd name="connsiteX1" fmla="*/ 690560 w 1216340"/>
                    <a:gd name="connsiteY1" fmla="*/ 38100 h 1757456"/>
                    <a:gd name="connsiteX2" fmla="*/ 714372 w 1216340"/>
                    <a:gd name="connsiteY2" fmla="*/ 19050 h 1757456"/>
                    <a:gd name="connsiteX3" fmla="*/ 800096 w 1216340"/>
                    <a:gd name="connsiteY3" fmla="*/ 0 h 1757456"/>
                    <a:gd name="connsiteX4" fmla="*/ 838200 w 1216340"/>
                    <a:gd name="connsiteY4" fmla="*/ 47626 h 1757456"/>
                    <a:gd name="connsiteX5" fmla="*/ 904872 w 1216340"/>
                    <a:gd name="connsiteY5" fmla="*/ 47626 h 1757456"/>
                    <a:gd name="connsiteX6" fmla="*/ 938208 w 1216340"/>
                    <a:gd name="connsiteY6" fmla="*/ 4762 h 1757456"/>
                    <a:gd name="connsiteX7" fmla="*/ 1074920 w 1216340"/>
                    <a:gd name="connsiteY7" fmla="*/ 4762 h 1757456"/>
                    <a:gd name="connsiteX8" fmla="*/ 1071560 w 1216340"/>
                    <a:gd name="connsiteY8" fmla="*/ 19050 h 1757456"/>
                    <a:gd name="connsiteX9" fmla="*/ 1109660 w 1216340"/>
                    <a:gd name="connsiteY9" fmla="*/ 87630 h 1757456"/>
                    <a:gd name="connsiteX10" fmla="*/ 1155380 w 1216340"/>
                    <a:gd name="connsiteY10" fmla="*/ 102870 h 1757456"/>
                    <a:gd name="connsiteX11" fmla="*/ 1163000 w 1216340"/>
                    <a:gd name="connsiteY11" fmla="*/ 171450 h 1757456"/>
                    <a:gd name="connsiteX12" fmla="*/ 1132520 w 1216340"/>
                    <a:gd name="connsiteY12" fmla="*/ 323850 h 1757456"/>
                    <a:gd name="connsiteX13" fmla="*/ 1109660 w 1216340"/>
                    <a:gd name="connsiteY13" fmla="*/ 499110 h 1757456"/>
                    <a:gd name="connsiteX14" fmla="*/ 957260 w 1216340"/>
                    <a:gd name="connsiteY14" fmla="*/ 674370 h 1757456"/>
                    <a:gd name="connsiteX15" fmla="*/ 1018220 w 1216340"/>
                    <a:gd name="connsiteY15" fmla="*/ 857250 h 1757456"/>
                    <a:gd name="connsiteX16" fmla="*/ 1102040 w 1216340"/>
                    <a:gd name="connsiteY16" fmla="*/ 819150 h 1757456"/>
                    <a:gd name="connsiteX17" fmla="*/ 1185860 w 1216340"/>
                    <a:gd name="connsiteY17" fmla="*/ 933450 h 1757456"/>
                    <a:gd name="connsiteX18" fmla="*/ 1163000 w 1216340"/>
                    <a:gd name="connsiteY18" fmla="*/ 1207770 h 1757456"/>
                    <a:gd name="connsiteX19" fmla="*/ 1216340 w 1216340"/>
                    <a:gd name="connsiteY19" fmla="*/ 1405890 h 1757456"/>
                    <a:gd name="connsiteX20" fmla="*/ 1216340 w 1216340"/>
                    <a:gd name="connsiteY20" fmla="*/ 1474470 h 1757456"/>
                    <a:gd name="connsiteX21" fmla="*/ 1201100 w 1216340"/>
                    <a:gd name="connsiteY21" fmla="*/ 1543050 h 1757456"/>
                    <a:gd name="connsiteX22" fmla="*/ 1208720 w 1216340"/>
                    <a:gd name="connsiteY22" fmla="*/ 1642110 h 1757456"/>
                    <a:gd name="connsiteX23" fmla="*/ 1201100 w 1216340"/>
                    <a:gd name="connsiteY23" fmla="*/ 1741170 h 1757456"/>
                    <a:gd name="connsiteX24" fmla="*/ 1189700 w 1216340"/>
                    <a:gd name="connsiteY24" fmla="*/ 1757456 h 1757456"/>
                    <a:gd name="connsiteX25" fmla="*/ 1109660 w 1216340"/>
                    <a:gd name="connsiteY25" fmla="*/ 1746250 h 1757456"/>
                    <a:gd name="connsiteX26" fmla="*/ 1065208 w 1216340"/>
                    <a:gd name="connsiteY26" fmla="*/ 1752600 h 1757456"/>
                    <a:gd name="connsiteX27" fmla="*/ 1008060 w 1216340"/>
                    <a:gd name="connsiteY27" fmla="*/ 1727200 h 1757456"/>
                    <a:gd name="connsiteX28" fmla="*/ 976312 w 1216340"/>
                    <a:gd name="connsiteY28" fmla="*/ 1689100 h 1757456"/>
                    <a:gd name="connsiteX29" fmla="*/ 969960 w 1216340"/>
                    <a:gd name="connsiteY29" fmla="*/ 1581150 h 1757456"/>
                    <a:gd name="connsiteX30" fmla="*/ 912808 w 1216340"/>
                    <a:gd name="connsiteY30" fmla="*/ 1568450 h 1757456"/>
                    <a:gd name="connsiteX31" fmla="*/ 862008 w 1216340"/>
                    <a:gd name="connsiteY31" fmla="*/ 1485900 h 1757456"/>
                    <a:gd name="connsiteX32" fmla="*/ 804860 w 1216340"/>
                    <a:gd name="connsiteY32" fmla="*/ 1416050 h 1757456"/>
                    <a:gd name="connsiteX33" fmla="*/ 747712 w 1216340"/>
                    <a:gd name="connsiteY33" fmla="*/ 1377950 h 1757456"/>
                    <a:gd name="connsiteX34" fmla="*/ 743740 w 1216340"/>
                    <a:gd name="connsiteY34" fmla="*/ 1383508 h 1757456"/>
                    <a:gd name="connsiteX35" fmla="*/ 742948 w 1216340"/>
                    <a:gd name="connsiteY35" fmla="*/ 1381126 h 1757456"/>
                    <a:gd name="connsiteX36" fmla="*/ 681036 w 1216340"/>
                    <a:gd name="connsiteY36" fmla="*/ 1276350 h 1757456"/>
                    <a:gd name="connsiteX37" fmla="*/ 704848 w 1216340"/>
                    <a:gd name="connsiteY37" fmla="*/ 1228726 h 1757456"/>
                    <a:gd name="connsiteX38" fmla="*/ 661984 w 1216340"/>
                    <a:gd name="connsiteY38" fmla="*/ 1138238 h 1757456"/>
                    <a:gd name="connsiteX39" fmla="*/ 700084 w 1216340"/>
                    <a:gd name="connsiteY39" fmla="*/ 1085850 h 1757456"/>
                    <a:gd name="connsiteX40" fmla="*/ 504824 w 1216340"/>
                    <a:gd name="connsiteY40" fmla="*/ 990600 h 1757456"/>
                    <a:gd name="connsiteX41" fmla="*/ 514348 w 1216340"/>
                    <a:gd name="connsiteY41" fmla="*/ 876300 h 1757456"/>
                    <a:gd name="connsiteX42" fmla="*/ 352424 w 1216340"/>
                    <a:gd name="connsiteY42" fmla="*/ 833438 h 1757456"/>
                    <a:gd name="connsiteX43" fmla="*/ 271460 w 1216340"/>
                    <a:gd name="connsiteY43" fmla="*/ 933450 h 1757456"/>
                    <a:gd name="connsiteX44" fmla="*/ 219072 w 1216340"/>
                    <a:gd name="connsiteY44" fmla="*/ 895350 h 1757456"/>
                    <a:gd name="connsiteX45" fmla="*/ 261936 w 1216340"/>
                    <a:gd name="connsiteY45" fmla="*/ 828674 h 1757456"/>
                    <a:gd name="connsiteX46" fmla="*/ 204784 w 1216340"/>
                    <a:gd name="connsiteY46" fmla="*/ 790574 h 1757456"/>
                    <a:gd name="connsiteX47" fmla="*/ 161924 w 1216340"/>
                    <a:gd name="connsiteY47" fmla="*/ 909638 h 1757456"/>
                    <a:gd name="connsiteX48" fmla="*/ 123824 w 1216340"/>
                    <a:gd name="connsiteY48" fmla="*/ 919162 h 1757456"/>
                    <a:gd name="connsiteX49" fmla="*/ 71436 w 1216340"/>
                    <a:gd name="connsiteY49" fmla="*/ 876300 h 1757456"/>
                    <a:gd name="connsiteX50" fmla="*/ 42860 w 1216340"/>
                    <a:gd name="connsiteY50" fmla="*/ 895350 h 1757456"/>
                    <a:gd name="connsiteX51" fmla="*/ 0 w 1216340"/>
                    <a:gd name="connsiteY51" fmla="*/ 862014 h 1757456"/>
                    <a:gd name="connsiteX52" fmla="*/ 28572 w 1216340"/>
                    <a:gd name="connsiteY52" fmla="*/ 804862 h 1757456"/>
                    <a:gd name="connsiteX53" fmla="*/ 80960 w 1216340"/>
                    <a:gd name="connsiteY53" fmla="*/ 728662 h 1757456"/>
                    <a:gd name="connsiteX54" fmla="*/ 109536 w 1216340"/>
                    <a:gd name="connsiteY54" fmla="*/ 552450 h 1757456"/>
                    <a:gd name="connsiteX55" fmla="*/ 142872 w 1216340"/>
                    <a:gd name="connsiteY55" fmla="*/ 471488 h 1757456"/>
                    <a:gd name="connsiteX56" fmla="*/ 247648 w 1216340"/>
                    <a:gd name="connsiteY56" fmla="*/ 395288 h 1757456"/>
                    <a:gd name="connsiteX57" fmla="*/ 247648 w 1216340"/>
                    <a:gd name="connsiteY57" fmla="*/ 323850 h 1757456"/>
                    <a:gd name="connsiteX58" fmla="*/ 257172 w 1216340"/>
                    <a:gd name="connsiteY58" fmla="*/ 233362 h 1757456"/>
                    <a:gd name="connsiteX59" fmla="*/ 400048 w 1216340"/>
                    <a:gd name="connsiteY59" fmla="*/ 180974 h 1757456"/>
                    <a:gd name="connsiteX60" fmla="*/ 485772 w 1216340"/>
                    <a:gd name="connsiteY60" fmla="*/ 138114 h 1757456"/>
                    <a:gd name="connsiteX61" fmla="*/ 557208 w 1216340"/>
                    <a:gd name="connsiteY61" fmla="*/ 47626 h 1757456"/>
                    <a:gd name="connsiteX62" fmla="*/ 633408 w 1216340"/>
                    <a:gd name="connsiteY62" fmla="*/ 0 h 175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216340" h="1757456">
                      <a:moveTo>
                        <a:pt x="633408" y="0"/>
                      </a:moveTo>
                      <a:lnTo>
                        <a:pt x="690560" y="38100"/>
                      </a:lnTo>
                      <a:lnTo>
                        <a:pt x="714372" y="19050"/>
                      </a:lnTo>
                      <a:lnTo>
                        <a:pt x="800096" y="0"/>
                      </a:lnTo>
                      <a:lnTo>
                        <a:pt x="838200" y="47626"/>
                      </a:lnTo>
                      <a:lnTo>
                        <a:pt x="904872" y="47626"/>
                      </a:lnTo>
                      <a:lnTo>
                        <a:pt x="938208" y="4762"/>
                      </a:lnTo>
                      <a:lnTo>
                        <a:pt x="1074920" y="4762"/>
                      </a:lnTo>
                      <a:lnTo>
                        <a:pt x="1071560" y="19050"/>
                      </a:lnTo>
                      <a:lnTo>
                        <a:pt x="1109660" y="87630"/>
                      </a:lnTo>
                      <a:lnTo>
                        <a:pt x="1155380" y="102870"/>
                      </a:lnTo>
                      <a:lnTo>
                        <a:pt x="1163000" y="171450"/>
                      </a:lnTo>
                      <a:lnTo>
                        <a:pt x="1132520" y="323850"/>
                      </a:lnTo>
                      <a:lnTo>
                        <a:pt x="1109660" y="499110"/>
                      </a:lnTo>
                      <a:lnTo>
                        <a:pt x="957260" y="674370"/>
                      </a:lnTo>
                      <a:lnTo>
                        <a:pt x="1018220" y="857250"/>
                      </a:lnTo>
                      <a:lnTo>
                        <a:pt x="1102040" y="819150"/>
                      </a:lnTo>
                      <a:lnTo>
                        <a:pt x="1185860" y="933450"/>
                      </a:lnTo>
                      <a:lnTo>
                        <a:pt x="1163000" y="1207770"/>
                      </a:lnTo>
                      <a:lnTo>
                        <a:pt x="1216340" y="1405890"/>
                      </a:lnTo>
                      <a:lnTo>
                        <a:pt x="1216340" y="1474470"/>
                      </a:lnTo>
                      <a:lnTo>
                        <a:pt x="1201100" y="1543050"/>
                      </a:lnTo>
                      <a:lnTo>
                        <a:pt x="1208720" y="1642110"/>
                      </a:lnTo>
                      <a:lnTo>
                        <a:pt x="1201100" y="1741170"/>
                      </a:lnTo>
                      <a:lnTo>
                        <a:pt x="1189700" y="1757456"/>
                      </a:lnTo>
                      <a:lnTo>
                        <a:pt x="1109660" y="1746250"/>
                      </a:lnTo>
                      <a:lnTo>
                        <a:pt x="1065208" y="1752600"/>
                      </a:lnTo>
                      <a:lnTo>
                        <a:pt x="1008060" y="1727200"/>
                      </a:lnTo>
                      <a:lnTo>
                        <a:pt x="976312" y="1689100"/>
                      </a:lnTo>
                      <a:lnTo>
                        <a:pt x="969960" y="1581150"/>
                      </a:lnTo>
                      <a:lnTo>
                        <a:pt x="912808" y="1568450"/>
                      </a:lnTo>
                      <a:lnTo>
                        <a:pt x="862008" y="1485900"/>
                      </a:lnTo>
                      <a:lnTo>
                        <a:pt x="804860" y="1416050"/>
                      </a:lnTo>
                      <a:lnTo>
                        <a:pt x="747712" y="1377950"/>
                      </a:lnTo>
                      <a:lnTo>
                        <a:pt x="743740" y="1383508"/>
                      </a:lnTo>
                      <a:lnTo>
                        <a:pt x="742948" y="1381126"/>
                      </a:lnTo>
                      <a:lnTo>
                        <a:pt x="681036" y="1276350"/>
                      </a:lnTo>
                      <a:lnTo>
                        <a:pt x="704848" y="1228726"/>
                      </a:lnTo>
                      <a:lnTo>
                        <a:pt x="661984" y="1138238"/>
                      </a:lnTo>
                      <a:lnTo>
                        <a:pt x="700084" y="1085850"/>
                      </a:lnTo>
                      <a:lnTo>
                        <a:pt x="504824" y="990600"/>
                      </a:lnTo>
                      <a:lnTo>
                        <a:pt x="514348" y="876300"/>
                      </a:lnTo>
                      <a:lnTo>
                        <a:pt x="352424" y="833438"/>
                      </a:lnTo>
                      <a:lnTo>
                        <a:pt x="271460" y="933450"/>
                      </a:lnTo>
                      <a:lnTo>
                        <a:pt x="219072" y="895350"/>
                      </a:lnTo>
                      <a:lnTo>
                        <a:pt x="261936" y="828674"/>
                      </a:lnTo>
                      <a:lnTo>
                        <a:pt x="204784" y="790574"/>
                      </a:lnTo>
                      <a:lnTo>
                        <a:pt x="161924" y="909638"/>
                      </a:lnTo>
                      <a:lnTo>
                        <a:pt x="123824" y="919162"/>
                      </a:lnTo>
                      <a:lnTo>
                        <a:pt x="71436" y="876300"/>
                      </a:lnTo>
                      <a:lnTo>
                        <a:pt x="42860" y="895350"/>
                      </a:lnTo>
                      <a:lnTo>
                        <a:pt x="0" y="862014"/>
                      </a:lnTo>
                      <a:lnTo>
                        <a:pt x="28572" y="804862"/>
                      </a:lnTo>
                      <a:lnTo>
                        <a:pt x="80960" y="728662"/>
                      </a:lnTo>
                      <a:lnTo>
                        <a:pt x="109536" y="552450"/>
                      </a:lnTo>
                      <a:lnTo>
                        <a:pt x="142872" y="471488"/>
                      </a:lnTo>
                      <a:lnTo>
                        <a:pt x="247648" y="395288"/>
                      </a:lnTo>
                      <a:lnTo>
                        <a:pt x="247648" y="323850"/>
                      </a:lnTo>
                      <a:lnTo>
                        <a:pt x="257172" y="233362"/>
                      </a:lnTo>
                      <a:lnTo>
                        <a:pt x="400048" y="180974"/>
                      </a:lnTo>
                      <a:lnTo>
                        <a:pt x="485772" y="138114"/>
                      </a:lnTo>
                      <a:lnTo>
                        <a:pt x="557208" y="47626"/>
                      </a:lnTo>
                      <a:lnTo>
                        <a:pt x="633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9BF60CFE-0D56-4A31-AD90-BF11DE6C0EF3}"/>
                    </a:ext>
                  </a:extLst>
                </p:cNvPr>
                <p:cNvSpPr/>
                <p:nvPr/>
              </p:nvSpPr>
              <p:spPr>
                <a:xfrm>
                  <a:off x="36366344" y="22273550"/>
                  <a:ext cx="1538392" cy="1438938"/>
                </a:xfrm>
                <a:custGeom>
                  <a:avLst/>
                  <a:gdLst>
                    <a:gd name="connsiteX0" fmla="*/ 1090988 w 1538392"/>
                    <a:gd name="connsiteY0" fmla="*/ 0 h 1438938"/>
                    <a:gd name="connsiteX1" fmla="*/ 1105008 w 1538392"/>
                    <a:gd name="connsiteY1" fmla="*/ 72100 h 1438938"/>
                    <a:gd name="connsiteX2" fmla="*/ 1243120 w 1538392"/>
                    <a:gd name="connsiteY2" fmla="*/ 86388 h 1438938"/>
                    <a:gd name="connsiteX3" fmla="*/ 1319320 w 1538392"/>
                    <a:gd name="connsiteY3" fmla="*/ 134014 h 1438938"/>
                    <a:gd name="connsiteX4" fmla="*/ 1414568 w 1538392"/>
                    <a:gd name="connsiteY4" fmla="*/ 148300 h 1438938"/>
                    <a:gd name="connsiteX5" fmla="*/ 1452668 w 1538392"/>
                    <a:gd name="connsiteY5" fmla="*/ 181638 h 1438938"/>
                    <a:gd name="connsiteX6" fmla="*/ 1352656 w 1538392"/>
                    <a:gd name="connsiteY6" fmla="*/ 229262 h 1438938"/>
                    <a:gd name="connsiteX7" fmla="*/ 1338368 w 1538392"/>
                    <a:gd name="connsiteY7" fmla="*/ 319750 h 1438938"/>
                    <a:gd name="connsiteX8" fmla="*/ 1405044 w 1538392"/>
                    <a:gd name="connsiteY8" fmla="*/ 348326 h 1438938"/>
                    <a:gd name="connsiteX9" fmla="*/ 1409808 w 1538392"/>
                    <a:gd name="connsiteY9" fmla="*/ 405474 h 1438938"/>
                    <a:gd name="connsiteX10" fmla="*/ 1486008 w 1538392"/>
                    <a:gd name="connsiteY10" fmla="*/ 429288 h 1438938"/>
                    <a:gd name="connsiteX11" fmla="*/ 1495532 w 1538392"/>
                    <a:gd name="connsiteY11" fmla="*/ 495962 h 1438938"/>
                    <a:gd name="connsiteX12" fmla="*/ 1538392 w 1538392"/>
                    <a:gd name="connsiteY12" fmla="*/ 538826 h 1438938"/>
                    <a:gd name="connsiteX13" fmla="*/ 1538392 w 1538392"/>
                    <a:gd name="connsiteY13" fmla="*/ 591214 h 1438938"/>
                    <a:gd name="connsiteX14" fmla="*/ 1395520 w 1538392"/>
                    <a:gd name="connsiteY14" fmla="*/ 700750 h 1438938"/>
                    <a:gd name="connsiteX15" fmla="*/ 1390756 w 1538392"/>
                    <a:gd name="connsiteY15" fmla="*/ 800762 h 1438938"/>
                    <a:gd name="connsiteX16" fmla="*/ 1466956 w 1538392"/>
                    <a:gd name="connsiteY16" fmla="*/ 853150 h 1438938"/>
                    <a:gd name="connsiteX17" fmla="*/ 1447904 w 1538392"/>
                    <a:gd name="connsiteY17" fmla="*/ 996026 h 1438938"/>
                    <a:gd name="connsiteX18" fmla="*/ 1383368 w 1538392"/>
                    <a:gd name="connsiteY18" fmla="*/ 1102512 h 1438938"/>
                    <a:gd name="connsiteX19" fmla="*/ 1365356 w 1538392"/>
                    <a:gd name="connsiteY19" fmla="*/ 1088100 h 1438938"/>
                    <a:gd name="connsiteX20" fmla="*/ 984356 w 1538392"/>
                    <a:gd name="connsiteY20" fmla="*/ 1221450 h 1438938"/>
                    <a:gd name="connsiteX21" fmla="*/ 939904 w 1538392"/>
                    <a:gd name="connsiteY21" fmla="*/ 1310350 h 1438938"/>
                    <a:gd name="connsiteX22" fmla="*/ 937020 w 1538392"/>
                    <a:gd name="connsiteY22" fmla="*/ 1336328 h 1438938"/>
                    <a:gd name="connsiteX23" fmla="*/ 843068 w 1538392"/>
                    <a:gd name="connsiteY23" fmla="*/ 1248438 h 1438938"/>
                    <a:gd name="connsiteX24" fmla="*/ 738296 w 1538392"/>
                    <a:gd name="connsiteY24" fmla="*/ 1215100 h 1438938"/>
                    <a:gd name="connsiteX25" fmla="*/ 681144 w 1538392"/>
                    <a:gd name="connsiteY25" fmla="*/ 1200814 h 1438938"/>
                    <a:gd name="connsiteX26" fmla="*/ 657332 w 1538392"/>
                    <a:gd name="connsiteY26" fmla="*/ 1072226 h 1438938"/>
                    <a:gd name="connsiteX27" fmla="*/ 533504 w 1538392"/>
                    <a:gd name="connsiteY27" fmla="*/ 943638 h 1438938"/>
                    <a:gd name="connsiteX28" fmla="*/ 376344 w 1538392"/>
                    <a:gd name="connsiteY28" fmla="*/ 934114 h 1438938"/>
                    <a:gd name="connsiteX29" fmla="*/ 214420 w 1538392"/>
                    <a:gd name="connsiteY29" fmla="*/ 1110326 h 1438938"/>
                    <a:gd name="connsiteX30" fmla="*/ 228704 w 1538392"/>
                    <a:gd name="connsiteY30" fmla="*/ 1191288 h 1438938"/>
                    <a:gd name="connsiteX31" fmla="*/ 214420 w 1538392"/>
                    <a:gd name="connsiteY31" fmla="*/ 1248438 h 1438938"/>
                    <a:gd name="connsiteX32" fmla="*/ 233468 w 1538392"/>
                    <a:gd name="connsiteY32" fmla="*/ 1305588 h 1438938"/>
                    <a:gd name="connsiteX33" fmla="*/ 295380 w 1538392"/>
                    <a:gd name="connsiteY33" fmla="*/ 1315114 h 1438938"/>
                    <a:gd name="connsiteX34" fmla="*/ 452544 w 1538392"/>
                    <a:gd name="connsiteY34" fmla="*/ 1191288 h 1438938"/>
                    <a:gd name="connsiteX35" fmla="*/ 519220 w 1538392"/>
                    <a:gd name="connsiteY35" fmla="*/ 1186526 h 1438938"/>
                    <a:gd name="connsiteX36" fmla="*/ 533504 w 1538392"/>
                    <a:gd name="connsiteY36" fmla="*/ 1377026 h 1438938"/>
                    <a:gd name="connsiteX37" fmla="*/ 504932 w 1538392"/>
                    <a:gd name="connsiteY37" fmla="*/ 1438938 h 1438938"/>
                    <a:gd name="connsiteX38" fmla="*/ 395392 w 1538392"/>
                    <a:gd name="connsiteY38" fmla="*/ 1391314 h 1438938"/>
                    <a:gd name="connsiteX39" fmla="*/ 247756 w 1538392"/>
                    <a:gd name="connsiteY39" fmla="*/ 1400838 h 1438938"/>
                    <a:gd name="connsiteX40" fmla="*/ 138220 w 1538392"/>
                    <a:gd name="connsiteY40" fmla="*/ 1300826 h 1438938"/>
                    <a:gd name="connsiteX41" fmla="*/ 127996 w 1538392"/>
                    <a:gd name="connsiteY41" fmla="*/ 1299938 h 1438938"/>
                    <a:gd name="connsiteX42" fmla="*/ 76304 w 1538392"/>
                    <a:gd name="connsiteY42" fmla="*/ 1234150 h 1438938"/>
                    <a:gd name="connsiteX43" fmla="*/ 71544 w 1538392"/>
                    <a:gd name="connsiteY43" fmla="*/ 934114 h 1438938"/>
                    <a:gd name="connsiteX44" fmla="*/ 4868 w 1538392"/>
                    <a:gd name="connsiteY44" fmla="*/ 838862 h 1438938"/>
                    <a:gd name="connsiteX45" fmla="*/ 42968 w 1538392"/>
                    <a:gd name="connsiteY45" fmla="*/ 724562 h 1438938"/>
                    <a:gd name="connsiteX46" fmla="*/ 4868 w 1538392"/>
                    <a:gd name="connsiteY46" fmla="*/ 648362 h 1438938"/>
                    <a:gd name="connsiteX47" fmla="*/ 0 w 1538392"/>
                    <a:gd name="connsiteY47" fmla="*/ 638138 h 1438938"/>
                    <a:gd name="connsiteX48" fmla="*/ 81068 w 1538392"/>
                    <a:gd name="connsiteY48" fmla="*/ 553114 h 1438938"/>
                    <a:gd name="connsiteX49" fmla="*/ 181080 w 1538392"/>
                    <a:gd name="connsiteY49" fmla="*/ 557874 h 1438938"/>
                    <a:gd name="connsiteX50" fmla="*/ 223944 w 1538392"/>
                    <a:gd name="connsiteY50" fmla="*/ 595974 h 1438938"/>
                    <a:gd name="connsiteX51" fmla="*/ 404920 w 1538392"/>
                    <a:gd name="connsiteY51" fmla="*/ 557874 h 1438938"/>
                    <a:gd name="connsiteX52" fmla="*/ 452544 w 1538392"/>
                    <a:gd name="connsiteY52" fmla="*/ 553114 h 1438938"/>
                    <a:gd name="connsiteX53" fmla="*/ 519220 w 1538392"/>
                    <a:gd name="connsiteY53" fmla="*/ 543588 h 1438938"/>
                    <a:gd name="connsiteX54" fmla="*/ 566844 w 1538392"/>
                    <a:gd name="connsiteY54" fmla="*/ 462626 h 1438938"/>
                    <a:gd name="connsiteX55" fmla="*/ 671620 w 1538392"/>
                    <a:gd name="connsiteY55" fmla="*/ 429288 h 1438938"/>
                    <a:gd name="connsiteX56" fmla="*/ 966896 w 1538392"/>
                    <a:gd name="connsiteY56" fmla="*/ 162588 h 1438938"/>
                    <a:gd name="connsiteX57" fmla="*/ 1076432 w 1538392"/>
                    <a:gd name="connsiteY57" fmla="*/ 10188 h 1438938"/>
                    <a:gd name="connsiteX58" fmla="*/ 1090988 w 1538392"/>
                    <a:gd name="connsiteY58" fmla="*/ 0 h 143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538392" h="1438938">
                      <a:moveTo>
                        <a:pt x="1090988" y="0"/>
                      </a:moveTo>
                      <a:lnTo>
                        <a:pt x="1105008" y="72100"/>
                      </a:lnTo>
                      <a:lnTo>
                        <a:pt x="1243120" y="86388"/>
                      </a:lnTo>
                      <a:lnTo>
                        <a:pt x="1319320" y="134014"/>
                      </a:lnTo>
                      <a:lnTo>
                        <a:pt x="1414568" y="148300"/>
                      </a:lnTo>
                      <a:lnTo>
                        <a:pt x="1452668" y="181638"/>
                      </a:lnTo>
                      <a:lnTo>
                        <a:pt x="1352656" y="229262"/>
                      </a:lnTo>
                      <a:lnTo>
                        <a:pt x="1338368" y="319750"/>
                      </a:lnTo>
                      <a:lnTo>
                        <a:pt x="1405044" y="348326"/>
                      </a:lnTo>
                      <a:lnTo>
                        <a:pt x="1409808" y="405474"/>
                      </a:lnTo>
                      <a:lnTo>
                        <a:pt x="1486008" y="429288"/>
                      </a:lnTo>
                      <a:lnTo>
                        <a:pt x="1495532" y="495962"/>
                      </a:lnTo>
                      <a:lnTo>
                        <a:pt x="1538392" y="538826"/>
                      </a:lnTo>
                      <a:lnTo>
                        <a:pt x="1538392" y="591214"/>
                      </a:lnTo>
                      <a:lnTo>
                        <a:pt x="1395520" y="700750"/>
                      </a:lnTo>
                      <a:lnTo>
                        <a:pt x="1390756" y="800762"/>
                      </a:lnTo>
                      <a:lnTo>
                        <a:pt x="1466956" y="853150"/>
                      </a:lnTo>
                      <a:lnTo>
                        <a:pt x="1447904" y="996026"/>
                      </a:lnTo>
                      <a:lnTo>
                        <a:pt x="1383368" y="1102512"/>
                      </a:lnTo>
                      <a:lnTo>
                        <a:pt x="1365356" y="1088100"/>
                      </a:lnTo>
                      <a:lnTo>
                        <a:pt x="984356" y="1221450"/>
                      </a:lnTo>
                      <a:lnTo>
                        <a:pt x="939904" y="1310350"/>
                      </a:lnTo>
                      <a:lnTo>
                        <a:pt x="937020" y="1336328"/>
                      </a:lnTo>
                      <a:lnTo>
                        <a:pt x="843068" y="1248438"/>
                      </a:lnTo>
                      <a:lnTo>
                        <a:pt x="738296" y="1215100"/>
                      </a:lnTo>
                      <a:lnTo>
                        <a:pt x="681144" y="1200814"/>
                      </a:lnTo>
                      <a:lnTo>
                        <a:pt x="657332" y="1072226"/>
                      </a:lnTo>
                      <a:lnTo>
                        <a:pt x="533504" y="943638"/>
                      </a:lnTo>
                      <a:lnTo>
                        <a:pt x="376344" y="934114"/>
                      </a:lnTo>
                      <a:lnTo>
                        <a:pt x="214420" y="1110326"/>
                      </a:lnTo>
                      <a:lnTo>
                        <a:pt x="228704" y="1191288"/>
                      </a:lnTo>
                      <a:lnTo>
                        <a:pt x="214420" y="1248438"/>
                      </a:lnTo>
                      <a:lnTo>
                        <a:pt x="233468" y="1305588"/>
                      </a:lnTo>
                      <a:lnTo>
                        <a:pt x="295380" y="1315114"/>
                      </a:lnTo>
                      <a:lnTo>
                        <a:pt x="452544" y="1191288"/>
                      </a:lnTo>
                      <a:lnTo>
                        <a:pt x="519220" y="1186526"/>
                      </a:lnTo>
                      <a:lnTo>
                        <a:pt x="533504" y="1377026"/>
                      </a:lnTo>
                      <a:lnTo>
                        <a:pt x="504932" y="1438938"/>
                      </a:lnTo>
                      <a:lnTo>
                        <a:pt x="395392" y="1391314"/>
                      </a:lnTo>
                      <a:lnTo>
                        <a:pt x="247756" y="1400838"/>
                      </a:lnTo>
                      <a:lnTo>
                        <a:pt x="138220" y="1300826"/>
                      </a:lnTo>
                      <a:lnTo>
                        <a:pt x="127996" y="1299938"/>
                      </a:lnTo>
                      <a:lnTo>
                        <a:pt x="76304" y="1234150"/>
                      </a:lnTo>
                      <a:cubicBezTo>
                        <a:pt x="74720" y="1134138"/>
                        <a:pt x="73132" y="1034126"/>
                        <a:pt x="71544" y="934114"/>
                      </a:cubicBezTo>
                      <a:lnTo>
                        <a:pt x="4868" y="838862"/>
                      </a:lnTo>
                      <a:lnTo>
                        <a:pt x="42968" y="724562"/>
                      </a:lnTo>
                      <a:lnTo>
                        <a:pt x="4868" y="648362"/>
                      </a:lnTo>
                      <a:lnTo>
                        <a:pt x="0" y="638138"/>
                      </a:lnTo>
                      <a:lnTo>
                        <a:pt x="81068" y="553114"/>
                      </a:lnTo>
                      <a:lnTo>
                        <a:pt x="181080" y="557874"/>
                      </a:lnTo>
                      <a:lnTo>
                        <a:pt x="223944" y="595974"/>
                      </a:lnTo>
                      <a:lnTo>
                        <a:pt x="404920" y="557874"/>
                      </a:lnTo>
                      <a:lnTo>
                        <a:pt x="452544" y="553114"/>
                      </a:lnTo>
                      <a:lnTo>
                        <a:pt x="519220" y="543588"/>
                      </a:lnTo>
                      <a:lnTo>
                        <a:pt x="566844" y="462626"/>
                      </a:lnTo>
                      <a:lnTo>
                        <a:pt x="671620" y="429288"/>
                      </a:lnTo>
                      <a:lnTo>
                        <a:pt x="966896" y="162588"/>
                      </a:lnTo>
                      <a:lnTo>
                        <a:pt x="1076432" y="10188"/>
                      </a:lnTo>
                      <a:lnTo>
                        <a:pt x="10909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DCEA0C17-28BB-4BE4-B302-0318F858A51C}"/>
                    </a:ext>
                  </a:extLst>
                </p:cNvPr>
                <p:cNvSpPr/>
                <p:nvPr/>
              </p:nvSpPr>
              <p:spPr>
                <a:xfrm>
                  <a:off x="37880484" y="23250524"/>
                  <a:ext cx="448116" cy="806218"/>
                </a:xfrm>
                <a:custGeom>
                  <a:avLst/>
                  <a:gdLst>
                    <a:gd name="connsiteX0" fmla="*/ 295716 w 448116"/>
                    <a:gd name="connsiteY0" fmla="*/ 0 h 806218"/>
                    <a:gd name="connsiteX1" fmla="*/ 362392 w 448116"/>
                    <a:gd name="connsiteY1" fmla="*/ 9526 h 806218"/>
                    <a:gd name="connsiteX2" fmla="*/ 390964 w 448116"/>
                    <a:gd name="connsiteY2" fmla="*/ 95252 h 806218"/>
                    <a:gd name="connsiteX3" fmla="*/ 362392 w 448116"/>
                    <a:gd name="connsiteY3" fmla="*/ 138114 h 806218"/>
                    <a:gd name="connsiteX4" fmla="*/ 376680 w 448116"/>
                    <a:gd name="connsiteY4" fmla="*/ 200026 h 806218"/>
                    <a:gd name="connsiteX5" fmla="*/ 400492 w 448116"/>
                    <a:gd name="connsiteY5" fmla="*/ 223840 h 806218"/>
                    <a:gd name="connsiteX6" fmla="*/ 410016 w 448116"/>
                    <a:gd name="connsiteY6" fmla="*/ 295276 h 806218"/>
                    <a:gd name="connsiteX7" fmla="*/ 448116 w 448116"/>
                    <a:gd name="connsiteY7" fmla="*/ 323852 h 806218"/>
                    <a:gd name="connsiteX8" fmla="*/ 448116 w 448116"/>
                    <a:gd name="connsiteY8" fmla="*/ 433388 h 806218"/>
                    <a:gd name="connsiteX9" fmla="*/ 410016 w 448116"/>
                    <a:gd name="connsiteY9" fmla="*/ 466726 h 806218"/>
                    <a:gd name="connsiteX10" fmla="*/ 357628 w 448116"/>
                    <a:gd name="connsiteY10" fmla="*/ 447676 h 806218"/>
                    <a:gd name="connsiteX11" fmla="*/ 314764 w 448116"/>
                    <a:gd name="connsiteY11" fmla="*/ 495300 h 806218"/>
                    <a:gd name="connsiteX12" fmla="*/ 271904 w 448116"/>
                    <a:gd name="connsiteY12" fmla="*/ 585788 h 806218"/>
                    <a:gd name="connsiteX13" fmla="*/ 333816 w 448116"/>
                    <a:gd name="connsiteY13" fmla="*/ 676276 h 806218"/>
                    <a:gd name="connsiteX14" fmla="*/ 414780 w 448116"/>
                    <a:gd name="connsiteY14" fmla="*/ 709614 h 806218"/>
                    <a:gd name="connsiteX15" fmla="*/ 446892 w 448116"/>
                    <a:gd name="connsiteY15" fmla="*/ 757782 h 806218"/>
                    <a:gd name="connsiteX16" fmla="*/ 433828 w 448116"/>
                    <a:gd name="connsiteY16" fmla="*/ 795340 h 806218"/>
                    <a:gd name="connsiteX17" fmla="*/ 396532 w 448116"/>
                    <a:gd name="connsiteY17" fmla="*/ 806218 h 806218"/>
                    <a:gd name="connsiteX18" fmla="*/ 397316 w 448116"/>
                    <a:gd name="connsiteY18" fmla="*/ 803276 h 806218"/>
                    <a:gd name="connsiteX19" fmla="*/ 359216 w 448116"/>
                    <a:gd name="connsiteY19" fmla="*/ 733426 h 806218"/>
                    <a:gd name="connsiteX20" fmla="*/ 295716 w 448116"/>
                    <a:gd name="connsiteY20" fmla="*/ 746126 h 806218"/>
                    <a:gd name="connsiteX21" fmla="*/ 168716 w 448116"/>
                    <a:gd name="connsiteY21" fmla="*/ 657226 h 806218"/>
                    <a:gd name="connsiteX22" fmla="*/ 168716 w 448116"/>
                    <a:gd name="connsiteY22" fmla="*/ 581026 h 806218"/>
                    <a:gd name="connsiteX23" fmla="*/ 105216 w 448116"/>
                    <a:gd name="connsiteY23" fmla="*/ 581026 h 806218"/>
                    <a:gd name="connsiteX24" fmla="*/ 92516 w 448116"/>
                    <a:gd name="connsiteY24" fmla="*/ 542926 h 806218"/>
                    <a:gd name="connsiteX25" fmla="*/ 86164 w 448116"/>
                    <a:gd name="connsiteY25" fmla="*/ 504826 h 806218"/>
                    <a:gd name="connsiteX26" fmla="*/ 60764 w 448116"/>
                    <a:gd name="connsiteY26" fmla="*/ 269876 h 806218"/>
                    <a:gd name="connsiteX27" fmla="*/ 35364 w 448116"/>
                    <a:gd name="connsiteY27" fmla="*/ 225426 h 806218"/>
                    <a:gd name="connsiteX28" fmla="*/ 29016 w 448116"/>
                    <a:gd name="connsiteY28" fmla="*/ 149226 h 806218"/>
                    <a:gd name="connsiteX29" fmla="*/ 0 w 448116"/>
                    <a:gd name="connsiteY29" fmla="*/ 146702 h 806218"/>
                    <a:gd name="connsiteX30" fmla="*/ 33780 w 448116"/>
                    <a:gd name="connsiteY30" fmla="*/ 119064 h 806218"/>
                    <a:gd name="connsiteX31" fmla="*/ 76640 w 448116"/>
                    <a:gd name="connsiteY31" fmla="*/ 114300 h 806218"/>
                    <a:gd name="connsiteX32" fmla="*/ 100452 w 448116"/>
                    <a:gd name="connsiteY32" fmla="*/ 71440 h 806218"/>
                    <a:gd name="connsiteX33" fmla="*/ 171892 w 448116"/>
                    <a:gd name="connsiteY33" fmla="*/ 61914 h 806218"/>
                    <a:gd name="connsiteX34" fmla="*/ 295716 w 448116"/>
                    <a:gd name="connsiteY34" fmla="*/ 0 h 80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48116" h="806218">
                      <a:moveTo>
                        <a:pt x="295716" y="0"/>
                      </a:moveTo>
                      <a:lnTo>
                        <a:pt x="362392" y="9526"/>
                      </a:lnTo>
                      <a:lnTo>
                        <a:pt x="390964" y="95252"/>
                      </a:lnTo>
                      <a:lnTo>
                        <a:pt x="362392" y="138114"/>
                      </a:lnTo>
                      <a:lnTo>
                        <a:pt x="376680" y="200026"/>
                      </a:lnTo>
                      <a:lnTo>
                        <a:pt x="400492" y="223840"/>
                      </a:lnTo>
                      <a:lnTo>
                        <a:pt x="410016" y="295276"/>
                      </a:lnTo>
                      <a:lnTo>
                        <a:pt x="448116" y="323852"/>
                      </a:lnTo>
                      <a:lnTo>
                        <a:pt x="448116" y="433388"/>
                      </a:lnTo>
                      <a:lnTo>
                        <a:pt x="410016" y="466726"/>
                      </a:lnTo>
                      <a:lnTo>
                        <a:pt x="357628" y="447676"/>
                      </a:lnTo>
                      <a:lnTo>
                        <a:pt x="314764" y="495300"/>
                      </a:lnTo>
                      <a:lnTo>
                        <a:pt x="271904" y="585788"/>
                      </a:lnTo>
                      <a:lnTo>
                        <a:pt x="333816" y="676276"/>
                      </a:lnTo>
                      <a:lnTo>
                        <a:pt x="414780" y="709614"/>
                      </a:lnTo>
                      <a:lnTo>
                        <a:pt x="446892" y="757782"/>
                      </a:lnTo>
                      <a:lnTo>
                        <a:pt x="433828" y="795340"/>
                      </a:lnTo>
                      <a:lnTo>
                        <a:pt x="396532" y="806218"/>
                      </a:lnTo>
                      <a:lnTo>
                        <a:pt x="397316" y="803276"/>
                      </a:lnTo>
                      <a:lnTo>
                        <a:pt x="359216" y="733426"/>
                      </a:lnTo>
                      <a:lnTo>
                        <a:pt x="295716" y="746126"/>
                      </a:lnTo>
                      <a:lnTo>
                        <a:pt x="168716" y="657226"/>
                      </a:lnTo>
                      <a:lnTo>
                        <a:pt x="168716" y="581026"/>
                      </a:lnTo>
                      <a:lnTo>
                        <a:pt x="105216" y="581026"/>
                      </a:lnTo>
                      <a:lnTo>
                        <a:pt x="92516" y="542926"/>
                      </a:lnTo>
                      <a:lnTo>
                        <a:pt x="86164" y="504826"/>
                      </a:lnTo>
                      <a:lnTo>
                        <a:pt x="60764" y="269876"/>
                      </a:lnTo>
                      <a:lnTo>
                        <a:pt x="35364" y="225426"/>
                      </a:lnTo>
                      <a:lnTo>
                        <a:pt x="29016" y="149226"/>
                      </a:lnTo>
                      <a:lnTo>
                        <a:pt x="0" y="146702"/>
                      </a:lnTo>
                      <a:lnTo>
                        <a:pt x="33780" y="119064"/>
                      </a:lnTo>
                      <a:lnTo>
                        <a:pt x="76640" y="114300"/>
                      </a:lnTo>
                      <a:lnTo>
                        <a:pt x="100452" y="71440"/>
                      </a:lnTo>
                      <a:lnTo>
                        <a:pt x="171892" y="61914"/>
                      </a:lnTo>
                      <a:lnTo>
                        <a:pt x="2957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87AB0CA3-009D-405B-AFB1-ABA023376288}"/>
                    </a:ext>
                  </a:extLst>
                </p:cNvPr>
                <p:cNvSpPr/>
                <p:nvPr/>
              </p:nvSpPr>
              <p:spPr>
                <a:xfrm>
                  <a:off x="40177600" y="19091400"/>
                  <a:ext cx="1009348" cy="1063500"/>
                </a:xfrm>
                <a:custGeom>
                  <a:avLst/>
                  <a:gdLst>
                    <a:gd name="connsiteX0" fmla="*/ 282176 w 1009348"/>
                    <a:gd name="connsiteY0" fmla="*/ 0 h 1063500"/>
                    <a:gd name="connsiteX1" fmla="*/ 297300 w 1009348"/>
                    <a:gd name="connsiteY1" fmla="*/ 98300 h 1063500"/>
                    <a:gd name="connsiteX2" fmla="*/ 344924 w 1009348"/>
                    <a:gd name="connsiteY2" fmla="*/ 149100 h 1063500"/>
                    <a:gd name="connsiteX3" fmla="*/ 398900 w 1009348"/>
                    <a:gd name="connsiteY3" fmla="*/ 136400 h 1063500"/>
                    <a:gd name="connsiteX4" fmla="*/ 437000 w 1009348"/>
                    <a:gd name="connsiteY4" fmla="*/ 187200 h 1063500"/>
                    <a:gd name="connsiteX5" fmla="*/ 516376 w 1009348"/>
                    <a:gd name="connsiteY5" fmla="*/ 234824 h 1063500"/>
                    <a:gd name="connsiteX6" fmla="*/ 560204 w 1009348"/>
                    <a:gd name="connsiteY6" fmla="*/ 194982 h 1063500"/>
                    <a:gd name="connsiteX7" fmla="*/ 605276 w 1009348"/>
                    <a:gd name="connsiteY7" fmla="*/ 206250 h 1063500"/>
                    <a:gd name="connsiteX8" fmla="*/ 652900 w 1009348"/>
                    <a:gd name="connsiteY8" fmla="*/ 253876 h 1063500"/>
                    <a:gd name="connsiteX9" fmla="*/ 652900 w 1009348"/>
                    <a:gd name="connsiteY9" fmla="*/ 342776 h 1063500"/>
                    <a:gd name="connsiteX10" fmla="*/ 662424 w 1009348"/>
                    <a:gd name="connsiteY10" fmla="*/ 371350 h 1063500"/>
                    <a:gd name="connsiteX11" fmla="*/ 668776 w 1009348"/>
                    <a:gd name="connsiteY11" fmla="*/ 501524 h 1063500"/>
                    <a:gd name="connsiteX12" fmla="*/ 773552 w 1009348"/>
                    <a:gd name="connsiteY12" fmla="*/ 590424 h 1063500"/>
                    <a:gd name="connsiteX13" fmla="*/ 770376 w 1009348"/>
                    <a:gd name="connsiteY13" fmla="*/ 657100 h 1063500"/>
                    <a:gd name="connsiteX14" fmla="*/ 741800 w 1009348"/>
                    <a:gd name="connsiteY14" fmla="*/ 685676 h 1063500"/>
                    <a:gd name="connsiteX15" fmla="*/ 760848 w 1009348"/>
                    <a:gd name="connsiteY15" fmla="*/ 723776 h 1063500"/>
                    <a:gd name="connsiteX16" fmla="*/ 760848 w 1009348"/>
                    <a:gd name="connsiteY16" fmla="*/ 780924 h 1063500"/>
                    <a:gd name="connsiteX17" fmla="*/ 903724 w 1009348"/>
                    <a:gd name="connsiteY17" fmla="*/ 796800 h 1063500"/>
                    <a:gd name="connsiteX18" fmla="*/ 962780 w 1009348"/>
                    <a:gd name="connsiteY18" fmla="*/ 852576 h 1063500"/>
                    <a:gd name="connsiteX19" fmla="*/ 962780 w 1009348"/>
                    <a:gd name="connsiteY19" fmla="*/ 857760 h 1063500"/>
                    <a:gd name="connsiteX20" fmla="*/ 978020 w 1009348"/>
                    <a:gd name="connsiteY20" fmla="*/ 933960 h 1063500"/>
                    <a:gd name="connsiteX21" fmla="*/ 1009348 w 1009348"/>
                    <a:gd name="connsiteY21" fmla="*/ 980950 h 1063500"/>
                    <a:gd name="connsiteX22" fmla="*/ 897376 w 1009348"/>
                    <a:gd name="connsiteY22" fmla="*/ 980950 h 1063500"/>
                    <a:gd name="connsiteX23" fmla="*/ 824352 w 1009348"/>
                    <a:gd name="connsiteY23" fmla="*/ 1063500 h 1063500"/>
                    <a:gd name="connsiteX24" fmla="*/ 741800 w 1009348"/>
                    <a:gd name="connsiteY24" fmla="*/ 1060324 h 1063500"/>
                    <a:gd name="connsiteX25" fmla="*/ 741800 w 1009348"/>
                    <a:gd name="connsiteY25" fmla="*/ 1009524 h 1063500"/>
                    <a:gd name="connsiteX26" fmla="*/ 694176 w 1009348"/>
                    <a:gd name="connsiteY26" fmla="*/ 971424 h 1063500"/>
                    <a:gd name="connsiteX27" fmla="*/ 589400 w 1009348"/>
                    <a:gd name="connsiteY27" fmla="*/ 952376 h 1063500"/>
                    <a:gd name="connsiteX28" fmla="*/ 567176 w 1009348"/>
                    <a:gd name="connsiteY28" fmla="*/ 911100 h 1063500"/>
                    <a:gd name="connsiteX29" fmla="*/ 614800 w 1009348"/>
                    <a:gd name="connsiteY29" fmla="*/ 828550 h 1063500"/>
                    <a:gd name="connsiteX30" fmla="*/ 551300 w 1009348"/>
                    <a:gd name="connsiteY30" fmla="*/ 720600 h 1063500"/>
                    <a:gd name="connsiteX31" fmla="*/ 535424 w 1009348"/>
                    <a:gd name="connsiteY31" fmla="*/ 533276 h 1063500"/>
                    <a:gd name="connsiteX32" fmla="*/ 386200 w 1009348"/>
                    <a:gd name="connsiteY32" fmla="*/ 453900 h 1063500"/>
                    <a:gd name="connsiteX33" fmla="*/ 303648 w 1009348"/>
                    <a:gd name="connsiteY33" fmla="*/ 460250 h 1063500"/>
                    <a:gd name="connsiteX34" fmla="*/ 163952 w 1009348"/>
                    <a:gd name="connsiteY34" fmla="*/ 418976 h 1063500"/>
                    <a:gd name="connsiteX35" fmla="*/ 116324 w 1009348"/>
                    <a:gd name="connsiteY35" fmla="*/ 463424 h 1063500"/>
                    <a:gd name="connsiteX36" fmla="*/ 27424 w 1009348"/>
                    <a:gd name="connsiteY36" fmla="*/ 399924 h 1063500"/>
                    <a:gd name="connsiteX37" fmla="*/ 0 w 1009348"/>
                    <a:gd name="connsiteY37" fmla="*/ 351698 h 1063500"/>
                    <a:gd name="connsiteX38" fmla="*/ 113152 w 1009348"/>
                    <a:gd name="connsiteY38" fmla="*/ 230064 h 1063500"/>
                    <a:gd name="connsiteX39" fmla="*/ 282176 w 1009348"/>
                    <a:gd name="connsiteY39" fmla="*/ 0 h 106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09348" h="1063500">
                      <a:moveTo>
                        <a:pt x="282176" y="0"/>
                      </a:moveTo>
                      <a:lnTo>
                        <a:pt x="297300" y="98300"/>
                      </a:lnTo>
                      <a:lnTo>
                        <a:pt x="344924" y="149100"/>
                      </a:lnTo>
                      <a:lnTo>
                        <a:pt x="398900" y="136400"/>
                      </a:lnTo>
                      <a:lnTo>
                        <a:pt x="437000" y="187200"/>
                      </a:lnTo>
                      <a:lnTo>
                        <a:pt x="516376" y="234824"/>
                      </a:lnTo>
                      <a:lnTo>
                        <a:pt x="560204" y="194982"/>
                      </a:lnTo>
                      <a:lnTo>
                        <a:pt x="605276" y="206250"/>
                      </a:lnTo>
                      <a:lnTo>
                        <a:pt x="652900" y="253876"/>
                      </a:lnTo>
                      <a:lnTo>
                        <a:pt x="652900" y="342776"/>
                      </a:lnTo>
                      <a:lnTo>
                        <a:pt x="662424" y="371350"/>
                      </a:lnTo>
                      <a:lnTo>
                        <a:pt x="668776" y="501524"/>
                      </a:lnTo>
                      <a:lnTo>
                        <a:pt x="773552" y="590424"/>
                      </a:lnTo>
                      <a:lnTo>
                        <a:pt x="770376" y="657100"/>
                      </a:lnTo>
                      <a:lnTo>
                        <a:pt x="741800" y="685676"/>
                      </a:lnTo>
                      <a:lnTo>
                        <a:pt x="760848" y="723776"/>
                      </a:lnTo>
                      <a:lnTo>
                        <a:pt x="760848" y="780924"/>
                      </a:lnTo>
                      <a:lnTo>
                        <a:pt x="903724" y="796800"/>
                      </a:lnTo>
                      <a:lnTo>
                        <a:pt x="962780" y="852576"/>
                      </a:lnTo>
                      <a:lnTo>
                        <a:pt x="962780" y="857760"/>
                      </a:lnTo>
                      <a:lnTo>
                        <a:pt x="978020" y="933960"/>
                      </a:lnTo>
                      <a:lnTo>
                        <a:pt x="1009348" y="980950"/>
                      </a:lnTo>
                      <a:lnTo>
                        <a:pt x="897376" y="980950"/>
                      </a:lnTo>
                      <a:lnTo>
                        <a:pt x="824352" y="1063500"/>
                      </a:lnTo>
                      <a:lnTo>
                        <a:pt x="741800" y="1060324"/>
                      </a:lnTo>
                      <a:lnTo>
                        <a:pt x="741800" y="1009524"/>
                      </a:lnTo>
                      <a:lnTo>
                        <a:pt x="694176" y="971424"/>
                      </a:lnTo>
                      <a:lnTo>
                        <a:pt x="589400" y="952376"/>
                      </a:lnTo>
                      <a:lnTo>
                        <a:pt x="567176" y="911100"/>
                      </a:lnTo>
                      <a:lnTo>
                        <a:pt x="614800" y="828550"/>
                      </a:lnTo>
                      <a:lnTo>
                        <a:pt x="551300" y="720600"/>
                      </a:lnTo>
                      <a:lnTo>
                        <a:pt x="535424" y="533276"/>
                      </a:lnTo>
                      <a:lnTo>
                        <a:pt x="386200" y="453900"/>
                      </a:lnTo>
                      <a:lnTo>
                        <a:pt x="303648" y="460250"/>
                      </a:lnTo>
                      <a:lnTo>
                        <a:pt x="163952" y="418976"/>
                      </a:lnTo>
                      <a:lnTo>
                        <a:pt x="116324" y="463424"/>
                      </a:lnTo>
                      <a:lnTo>
                        <a:pt x="27424" y="399924"/>
                      </a:lnTo>
                      <a:lnTo>
                        <a:pt x="0" y="351698"/>
                      </a:lnTo>
                      <a:lnTo>
                        <a:pt x="113152" y="230064"/>
                      </a:lnTo>
                      <a:lnTo>
                        <a:pt x="2821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23E8894D-D725-4A37-A81E-FDF3550BFD76}"/>
                    </a:ext>
                  </a:extLst>
                </p:cNvPr>
                <p:cNvSpPr/>
                <p:nvPr/>
              </p:nvSpPr>
              <p:spPr>
                <a:xfrm>
                  <a:off x="39966900" y="19443098"/>
                  <a:ext cx="1409784" cy="997552"/>
                </a:xfrm>
                <a:custGeom>
                  <a:avLst/>
                  <a:gdLst>
                    <a:gd name="connsiteX0" fmla="*/ 210700 w 1409784"/>
                    <a:gd name="connsiteY0" fmla="*/ 0 h 997552"/>
                    <a:gd name="connsiteX1" fmla="*/ 238124 w 1409784"/>
                    <a:gd name="connsiteY1" fmla="*/ 48226 h 997552"/>
                    <a:gd name="connsiteX2" fmla="*/ 327024 w 1409784"/>
                    <a:gd name="connsiteY2" fmla="*/ 111726 h 997552"/>
                    <a:gd name="connsiteX3" fmla="*/ 374652 w 1409784"/>
                    <a:gd name="connsiteY3" fmla="*/ 67278 h 997552"/>
                    <a:gd name="connsiteX4" fmla="*/ 514348 w 1409784"/>
                    <a:gd name="connsiteY4" fmla="*/ 108552 h 997552"/>
                    <a:gd name="connsiteX5" fmla="*/ 596900 w 1409784"/>
                    <a:gd name="connsiteY5" fmla="*/ 102202 h 997552"/>
                    <a:gd name="connsiteX6" fmla="*/ 746124 w 1409784"/>
                    <a:gd name="connsiteY6" fmla="*/ 181578 h 997552"/>
                    <a:gd name="connsiteX7" fmla="*/ 762000 w 1409784"/>
                    <a:gd name="connsiteY7" fmla="*/ 368902 h 997552"/>
                    <a:gd name="connsiteX8" fmla="*/ 825500 w 1409784"/>
                    <a:gd name="connsiteY8" fmla="*/ 476852 h 997552"/>
                    <a:gd name="connsiteX9" fmla="*/ 777876 w 1409784"/>
                    <a:gd name="connsiteY9" fmla="*/ 559402 h 997552"/>
                    <a:gd name="connsiteX10" fmla="*/ 800100 w 1409784"/>
                    <a:gd name="connsiteY10" fmla="*/ 600678 h 997552"/>
                    <a:gd name="connsiteX11" fmla="*/ 904876 w 1409784"/>
                    <a:gd name="connsiteY11" fmla="*/ 619726 h 997552"/>
                    <a:gd name="connsiteX12" fmla="*/ 952500 w 1409784"/>
                    <a:gd name="connsiteY12" fmla="*/ 657826 h 997552"/>
                    <a:gd name="connsiteX13" fmla="*/ 952500 w 1409784"/>
                    <a:gd name="connsiteY13" fmla="*/ 708626 h 997552"/>
                    <a:gd name="connsiteX14" fmla="*/ 1035052 w 1409784"/>
                    <a:gd name="connsiteY14" fmla="*/ 711802 h 997552"/>
                    <a:gd name="connsiteX15" fmla="*/ 1108076 w 1409784"/>
                    <a:gd name="connsiteY15" fmla="*/ 629252 h 997552"/>
                    <a:gd name="connsiteX16" fmla="*/ 1220048 w 1409784"/>
                    <a:gd name="connsiteY16" fmla="*/ 629252 h 997552"/>
                    <a:gd name="connsiteX17" fmla="*/ 1264920 w 1409784"/>
                    <a:gd name="connsiteY17" fmla="*/ 696562 h 997552"/>
                    <a:gd name="connsiteX18" fmla="*/ 1371600 w 1409784"/>
                    <a:gd name="connsiteY18" fmla="*/ 765142 h 997552"/>
                    <a:gd name="connsiteX19" fmla="*/ 1409784 w 1409784"/>
                    <a:gd name="connsiteY19" fmla="*/ 758778 h 997552"/>
                    <a:gd name="connsiteX20" fmla="*/ 1400176 w 1409784"/>
                    <a:gd name="connsiteY20" fmla="*/ 768952 h 997552"/>
                    <a:gd name="connsiteX21" fmla="*/ 1204912 w 1409784"/>
                    <a:gd name="connsiteY21" fmla="*/ 859440 h 997552"/>
                    <a:gd name="connsiteX22" fmla="*/ 1138236 w 1409784"/>
                    <a:gd name="connsiteY22" fmla="*/ 854678 h 997552"/>
                    <a:gd name="connsiteX23" fmla="*/ 1085852 w 1409784"/>
                    <a:gd name="connsiteY23" fmla="*/ 897540 h 997552"/>
                    <a:gd name="connsiteX24" fmla="*/ 881064 w 1409784"/>
                    <a:gd name="connsiteY24" fmla="*/ 945166 h 997552"/>
                    <a:gd name="connsiteX25" fmla="*/ 847724 w 1409784"/>
                    <a:gd name="connsiteY25" fmla="*/ 988026 h 997552"/>
                    <a:gd name="connsiteX26" fmla="*/ 757236 w 1409784"/>
                    <a:gd name="connsiteY26" fmla="*/ 959452 h 997552"/>
                    <a:gd name="connsiteX27" fmla="*/ 681036 w 1409784"/>
                    <a:gd name="connsiteY27" fmla="*/ 997552 h 997552"/>
                    <a:gd name="connsiteX28" fmla="*/ 566740 w 1409784"/>
                    <a:gd name="connsiteY28" fmla="*/ 897540 h 997552"/>
                    <a:gd name="connsiteX29" fmla="*/ 495300 w 1409784"/>
                    <a:gd name="connsiteY29" fmla="*/ 868966 h 997552"/>
                    <a:gd name="connsiteX30" fmla="*/ 378288 w 1409784"/>
                    <a:gd name="connsiteY30" fmla="*/ 868966 h 997552"/>
                    <a:gd name="connsiteX31" fmla="*/ 371476 w 1409784"/>
                    <a:gd name="connsiteY31" fmla="*/ 775302 h 997552"/>
                    <a:gd name="connsiteX32" fmla="*/ 257176 w 1409784"/>
                    <a:gd name="connsiteY32" fmla="*/ 695926 h 997552"/>
                    <a:gd name="connsiteX33" fmla="*/ 222252 w 1409784"/>
                    <a:gd name="connsiteY33" fmla="*/ 737202 h 997552"/>
                    <a:gd name="connsiteX34" fmla="*/ 161924 w 1409784"/>
                    <a:gd name="connsiteY34" fmla="*/ 743552 h 997552"/>
                    <a:gd name="connsiteX35" fmla="*/ 47624 w 1409784"/>
                    <a:gd name="connsiteY35" fmla="*/ 619726 h 997552"/>
                    <a:gd name="connsiteX36" fmla="*/ 50800 w 1409784"/>
                    <a:gd name="connsiteY36" fmla="*/ 530826 h 997552"/>
                    <a:gd name="connsiteX37" fmla="*/ 0 w 1409784"/>
                    <a:gd name="connsiteY37" fmla="*/ 499078 h 997552"/>
                    <a:gd name="connsiteX38" fmla="*/ 12700 w 1409784"/>
                    <a:gd name="connsiteY38" fmla="*/ 429226 h 997552"/>
                    <a:gd name="connsiteX39" fmla="*/ 149224 w 1409784"/>
                    <a:gd name="connsiteY39" fmla="*/ 381602 h 997552"/>
                    <a:gd name="connsiteX40" fmla="*/ 219076 w 1409784"/>
                    <a:gd name="connsiteY40" fmla="*/ 257778 h 997552"/>
                    <a:gd name="connsiteX41" fmla="*/ 88900 w 1409784"/>
                    <a:gd name="connsiteY41" fmla="*/ 197452 h 997552"/>
                    <a:gd name="connsiteX42" fmla="*/ 155576 w 1409784"/>
                    <a:gd name="connsiteY42" fmla="*/ 114902 h 997552"/>
                    <a:gd name="connsiteX43" fmla="*/ 134148 w 1409784"/>
                    <a:gd name="connsiteY43" fmla="*/ 82294 h 997552"/>
                    <a:gd name="connsiteX44" fmla="*/ 210700 w 1409784"/>
                    <a:gd name="connsiteY44" fmla="*/ 0 h 99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09784" h="997552">
                      <a:moveTo>
                        <a:pt x="210700" y="0"/>
                      </a:moveTo>
                      <a:lnTo>
                        <a:pt x="238124" y="48226"/>
                      </a:lnTo>
                      <a:lnTo>
                        <a:pt x="327024" y="111726"/>
                      </a:lnTo>
                      <a:lnTo>
                        <a:pt x="374652" y="67278"/>
                      </a:lnTo>
                      <a:lnTo>
                        <a:pt x="514348" y="108552"/>
                      </a:lnTo>
                      <a:lnTo>
                        <a:pt x="596900" y="102202"/>
                      </a:lnTo>
                      <a:lnTo>
                        <a:pt x="746124" y="181578"/>
                      </a:lnTo>
                      <a:lnTo>
                        <a:pt x="762000" y="368902"/>
                      </a:lnTo>
                      <a:lnTo>
                        <a:pt x="825500" y="476852"/>
                      </a:lnTo>
                      <a:lnTo>
                        <a:pt x="777876" y="559402"/>
                      </a:lnTo>
                      <a:lnTo>
                        <a:pt x="800100" y="600678"/>
                      </a:lnTo>
                      <a:lnTo>
                        <a:pt x="904876" y="619726"/>
                      </a:lnTo>
                      <a:lnTo>
                        <a:pt x="952500" y="657826"/>
                      </a:lnTo>
                      <a:lnTo>
                        <a:pt x="952500" y="708626"/>
                      </a:lnTo>
                      <a:lnTo>
                        <a:pt x="1035052" y="711802"/>
                      </a:lnTo>
                      <a:lnTo>
                        <a:pt x="1108076" y="629252"/>
                      </a:lnTo>
                      <a:lnTo>
                        <a:pt x="1220048" y="629252"/>
                      </a:lnTo>
                      <a:lnTo>
                        <a:pt x="1264920" y="696562"/>
                      </a:lnTo>
                      <a:lnTo>
                        <a:pt x="1371600" y="765142"/>
                      </a:lnTo>
                      <a:lnTo>
                        <a:pt x="1409784" y="758778"/>
                      </a:lnTo>
                      <a:lnTo>
                        <a:pt x="1400176" y="768952"/>
                      </a:lnTo>
                      <a:lnTo>
                        <a:pt x="1204912" y="859440"/>
                      </a:lnTo>
                      <a:lnTo>
                        <a:pt x="1138236" y="854678"/>
                      </a:lnTo>
                      <a:lnTo>
                        <a:pt x="1085852" y="897540"/>
                      </a:lnTo>
                      <a:lnTo>
                        <a:pt x="881064" y="945166"/>
                      </a:lnTo>
                      <a:lnTo>
                        <a:pt x="847724" y="988026"/>
                      </a:lnTo>
                      <a:lnTo>
                        <a:pt x="757236" y="959452"/>
                      </a:lnTo>
                      <a:lnTo>
                        <a:pt x="681036" y="997552"/>
                      </a:lnTo>
                      <a:lnTo>
                        <a:pt x="566740" y="897540"/>
                      </a:lnTo>
                      <a:lnTo>
                        <a:pt x="495300" y="868966"/>
                      </a:lnTo>
                      <a:lnTo>
                        <a:pt x="378288" y="868966"/>
                      </a:lnTo>
                      <a:lnTo>
                        <a:pt x="371476" y="775302"/>
                      </a:lnTo>
                      <a:lnTo>
                        <a:pt x="257176" y="695926"/>
                      </a:lnTo>
                      <a:lnTo>
                        <a:pt x="222252" y="737202"/>
                      </a:lnTo>
                      <a:lnTo>
                        <a:pt x="161924" y="743552"/>
                      </a:lnTo>
                      <a:lnTo>
                        <a:pt x="47624" y="619726"/>
                      </a:lnTo>
                      <a:lnTo>
                        <a:pt x="50800" y="530826"/>
                      </a:lnTo>
                      <a:lnTo>
                        <a:pt x="0" y="499078"/>
                      </a:lnTo>
                      <a:lnTo>
                        <a:pt x="12700" y="429226"/>
                      </a:lnTo>
                      <a:lnTo>
                        <a:pt x="149224" y="381602"/>
                      </a:lnTo>
                      <a:lnTo>
                        <a:pt x="219076" y="257778"/>
                      </a:lnTo>
                      <a:lnTo>
                        <a:pt x="88900" y="197452"/>
                      </a:lnTo>
                      <a:lnTo>
                        <a:pt x="155576" y="114902"/>
                      </a:lnTo>
                      <a:lnTo>
                        <a:pt x="134148" y="82294"/>
                      </a:lnTo>
                      <a:lnTo>
                        <a:pt x="210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08D6E6FA-FB36-4500-9DE0-858E0680A4E6}"/>
                    </a:ext>
                  </a:extLst>
                </p:cNvPr>
                <p:cNvSpPr/>
                <p:nvPr/>
              </p:nvSpPr>
              <p:spPr>
                <a:xfrm>
                  <a:off x="39898696" y="19525392"/>
                  <a:ext cx="287280" cy="355012"/>
                </a:xfrm>
                <a:custGeom>
                  <a:avLst/>
                  <a:gdLst>
                    <a:gd name="connsiteX0" fmla="*/ 202352 w 287280"/>
                    <a:gd name="connsiteY0" fmla="*/ 0 h 355012"/>
                    <a:gd name="connsiteX1" fmla="*/ 223780 w 287280"/>
                    <a:gd name="connsiteY1" fmla="*/ 32608 h 355012"/>
                    <a:gd name="connsiteX2" fmla="*/ 157104 w 287280"/>
                    <a:gd name="connsiteY2" fmla="*/ 115158 h 355012"/>
                    <a:gd name="connsiteX3" fmla="*/ 287280 w 287280"/>
                    <a:gd name="connsiteY3" fmla="*/ 175484 h 355012"/>
                    <a:gd name="connsiteX4" fmla="*/ 217428 w 287280"/>
                    <a:gd name="connsiteY4" fmla="*/ 299308 h 355012"/>
                    <a:gd name="connsiteX5" fmla="*/ 80904 w 287280"/>
                    <a:gd name="connsiteY5" fmla="*/ 346932 h 355012"/>
                    <a:gd name="connsiteX6" fmla="*/ 79436 w 287280"/>
                    <a:gd name="connsiteY6" fmla="*/ 355012 h 355012"/>
                    <a:gd name="connsiteX7" fmla="*/ 14228 w 287280"/>
                    <a:gd name="connsiteY7" fmla="*/ 242158 h 355012"/>
                    <a:gd name="connsiteX8" fmla="*/ 45980 w 287280"/>
                    <a:gd name="connsiteY8" fmla="*/ 213584 h 355012"/>
                    <a:gd name="connsiteX9" fmla="*/ 45980 w 287280"/>
                    <a:gd name="connsiteY9" fmla="*/ 194532 h 355012"/>
                    <a:gd name="connsiteX10" fmla="*/ 4704 w 287280"/>
                    <a:gd name="connsiteY10" fmla="*/ 162784 h 355012"/>
                    <a:gd name="connsiteX11" fmla="*/ 0 w 287280"/>
                    <a:gd name="connsiteY11" fmla="*/ 122020 h 355012"/>
                    <a:gd name="connsiteX12" fmla="*/ 39628 w 287280"/>
                    <a:gd name="connsiteY12" fmla="*/ 67532 h 355012"/>
                    <a:gd name="connsiteX13" fmla="*/ 72968 w 287280"/>
                    <a:gd name="connsiteY13" fmla="*/ 62772 h 355012"/>
                    <a:gd name="connsiteX14" fmla="*/ 201552 w 287280"/>
                    <a:gd name="connsiteY14" fmla="*/ 858 h 355012"/>
                    <a:gd name="connsiteX15" fmla="*/ 202352 w 287280"/>
                    <a:gd name="connsiteY15" fmla="*/ 0 h 35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7280" h="355012">
                      <a:moveTo>
                        <a:pt x="202352" y="0"/>
                      </a:moveTo>
                      <a:lnTo>
                        <a:pt x="223780" y="32608"/>
                      </a:lnTo>
                      <a:lnTo>
                        <a:pt x="157104" y="115158"/>
                      </a:lnTo>
                      <a:lnTo>
                        <a:pt x="287280" y="175484"/>
                      </a:lnTo>
                      <a:lnTo>
                        <a:pt x="217428" y="299308"/>
                      </a:lnTo>
                      <a:lnTo>
                        <a:pt x="80904" y="346932"/>
                      </a:lnTo>
                      <a:lnTo>
                        <a:pt x="79436" y="355012"/>
                      </a:lnTo>
                      <a:lnTo>
                        <a:pt x="14228" y="242158"/>
                      </a:lnTo>
                      <a:lnTo>
                        <a:pt x="45980" y="213584"/>
                      </a:lnTo>
                      <a:lnTo>
                        <a:pt x="45980" y="194532"/>
                      </a:lnTo>
                      <a:lnTo>
                        <a:pt x="4704" y="162784"/>
                      </a:lnTo>
                      <a:lnTo>
                        <a:pt x="0" y="122020"/>
                      </a:lnTo>
                      <a:lnTo>
                        <a:pt x="39628" y="67532"/>
                      </a:lnTo>
                      <a:lnTo>
                        <a:pt x="72968" y="62772"/>
                      </a:lnTo>
                      <a:lnTo>
                        <a:pt x="201552" y="858"/>
                      </a:lnTo>
                      <a:lnTo>
                        <a:pt x="2023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A652C405-7F69-4B06-B196-5CCA18530D09}"/>
                    </a:ext>
                  </a:extLst>
                </p:cNvPr>
                <p:cNvSpPr/>
                <p:nvPr/>
              </p:nvSpPr>
              <p:spPr>
                <a:xfrm>
                  <a:off x="38490524" y="22679024"/>
                  <a:ext cx="1034256" cy="1230970"/>
                </a:xfrm>
                <a:custGeom>
                  <a:avLst/>
                  <a:gdLst>
                    <a:gd name="connsiteX0" fmla="*/ 495300 w 1034256"/>
                    <a:gd name="connsiteY0" fmla="*/ 0 h 1230970"/>
                    <a:gd name="connsiteX1" fmla="*/ 552452 w 1034256"/>
                    <a:gd name="connsiteY1" fmla="*/ 38100 h 1230970"/>
                    <a:gd name="connsiteX2" fmla="*/ 509588 w 1034256"/>
                    <a:gd name="connsiteY2" fmla="*/ 104776 h 1230970"/>
                    <a:gd name="connsiteX3" fmla="*/ 561976 w 1034256"/>
                    <a:gd name="connsiteY3" fmla="*/ 142876 h 1230970"/>
                    <a:gd name="connsiteX4" fmla="*/ 642940 w 1034256"/>
                    <a:gd name="connsiteY4" fmla="*/ 42864 h 1230970"/>
                    <a:gd name="connsiteX5" fmla="*/ 804864 w 1034256"/>
                    <a:gd name="connsiteY5" fmla="*/ 85726 h 1230970"/>
                    <a:gd name="connsiteX6" fmla="*/ 795340 w 1034256"/>
                    <a:gd name="connsiteY6" fmla="*/ 200026 h 1230970"/>
                    <a:gd name="connsiteX7" fmla="*/ 990600 w 1034256"/>
                    <a:gd name="connsiteY7" fmla="*/ 295276 h 1230970"/>
                    <a:gd name="connsiteX8" fmla="*/ 952500 w 1034256"/>
                    <a:gd name="connsiteY8" fmla="*/ 347664 h 1230970"/>
                    <a:gd name="connsiteX9" fmla="*/ 995364 w 1034256"/>
                    <a:gd name="connsiteY9" fmla="*/ 438152 h 1230970"/>
                    <a:gd name="connsiteX10" fmla="*/ 971552 w 1034256"/>
                    <a:gd name="connsiteY10" fmla="*/ 485776 h 1230970"/>
                    <a:gd name="connsiteX11" fmla="*/ 1033464 w 1034256"/>
                    <a:gd name="connsiteY11" fmla="*/ 590552 h 1230970"/>
                    <a:gd name="connsiteX12" fmla="*/ 1034256 w 1034256"/>
                    <a:gd name="connsiteY12" fmla="*/ 592934 h 1230970"/>
                    <a:gd name="connsiteX13" fmla="*/ 1006476 w 1034256"/>
                    <a:gd name="connsiteY13" fmla="*/ 631826 h 1230970"/>
                    <a:gd name="connsiteX14" fmla="*/ 1000124 w 1034256"/>
                    <a:gd name="connsiteY14" fmla="*/ 752476 h 1230970"/>
                    <a:gd name="connsiteX15" fmla="*/ 828676 w 1034256"/>
                    <a:gd name="connsiteY15" fmla="*/ 860426 h 1230970"/>
                    <a:gd name="connsiteX16" fmla="*/ 663576 w 1034256"/>
                    <a:gd name="connsiteY16" fmla="*/ 873126 h 1230970"/>
                    <a:gd name="connsiteX17" fmla="*/ 625476 w 1034256"/>
                    <a:gd name="connsiteY17" fmla="*/ 904876 h 1230970"/>
                    <a:gd name="connsiteX18" fmla="*/ 619124 w 1034256"/>
                    <a:gd name="connsiteY18" fmla="*/ 1044576 h 1230970"/>
                    <a:gd name="connsiteX19" fmla="*/ 669924 w 1034256"/>
                    <a:gd name="connsiteY19" fmla="*/ 1095376 h 1230970"/>
                    <a:gd name="connsiteX20" fmla="*/ 669924 w 1034256"/>
                    <a:gd name="connsiteY20" fmla="*/ 1228726 h 1230970"/>
                    <a:gd name="connsiteX21" fmla="*/ 581028 w 1034256"/>
                    <a:gd name="connsiteY21" fmla="*/ 1216026 h 1230970"/>
                    <a:gd name="connsiteX22" fmla="*/ 531208 w 1034256"/>
                    <a:gd name="connsiteY22" fmla="*/ 1230970 h 1230970"/>
                    <a:gd name="connsiteX23" fmla="*/ 476252 w 1034256"/>
                    <a:gd name="connsiteY23" fmla="*/ 1081088 h 1230970"/>
                    <a:gd name="connsiteX24" fmla="*/ 371476 w 1034256"/>
                    <a:gd name="connsiteY24" fmla="*/ 981076 h 1230970"/>
                    <a:gd name="connsiteX25" fmla="*/ 204788 w 1034256"/>
                    <a:gd name="connsiteY25" fmla="*/ 995364 h 1230970"/>
                    <a:gd name="connsiteX26" fmla="*/ 100012 w 1034256"/>
                    <a:gd name="connsiteY26" fmla="*/ 938214 h 1230970"/>
                    <a:gd name="connsiteX27" fmla="*/ 43576 w 1034256"/>
                    <a:gd name="connsiteY27" fmla="*/ 975838 h 1230970"/>
                    <a:gd name="connsiteX28" fmla="*/ 0 w 1034256"/>
                    <a:gd name="connsiteY28" fmla="*/ 908052 h 1230970"/>
                    <a:gd name="connsiteX29" fmla="*/ 25400 w 1034256"/>
                    <a:gd name="connsiteY29" fmla="*/ 876300 h 1230970"/>
                    <a:gd name="connsiteX30" fmla="*/ 53976 w 1034256"/>
                    <a:gd name="connsiteY30" fmla="*/ 758826 h 1230970"/>
                    <a:gd name="connsiteX31" fmla="*/ 146052 w 1034256"/>
                    <a:gd name="connsiteY31" fmla="*/ 571500 h 1230970"/>
                    <a:gd name="connsiteX32" fmla="*/ 222252 w 1034256"/>
                    <a:gd name="connsiteY32" fmla="*/ 514352 h 1230970"/>
                    <a:gd name="connsiteX33" fmla="*/ 190500 w 1034256"/>
                    <a:gd name="connsiteY33" fmla="*/ 454026 h 1230970"/>
                    <a:gd name="connsiteX34" fmla="*/ 238124 w 1034256"/>
                    <a:gd name="connsiteY34" fmla="*/ 346076 h 1230970"/>
                    <a:gd name="connsiteX35" fmla="*/ 339724 w 1034256"/>
                    <a:gd name="connsiteY35" fmla="*/ 266700 h 1230970"/>
                    <a:gd name="connsiteX36" fmla="*/ 244476 w 1034256"/>
                    <a:gd name="connsiteY36" fmla="*/ 133352 h 1230970"/>
                    <a:gd name="connsiteX37" fmla="*/ 292100 w 1034256"/>
                    <a:gd name="connsiteY37" fmla="*/ 63500 h 1230970"/>
                    <a:gd name="connsiteX38" fmla="*/ 295564 w 1034256"/>
                    <a:gd name="connsiteY38" fmla="*/ 61340 h 1230970"/>
                    <a:gd name="connsiteX39" fmla="*/ 290516 w 1034256"/>
                    <a:gd name="connsiteY39" fmla="*/ 71440 h 1230970"/>
                    <a:gd name="connsiteX40" fmla="*/ 333376 w 1034256"/>
                    <a:gd name="connsiteY40" fmla="*/ 104776 h 1230970"/>
                    <a:gd name="connsiteX41" fmla="*/ 361952 w 1034256"/>
                    <a:gd name="connsiteY41" fmla="*/ 85726 h 1230970"/>
                    <a:gd name="connsiteX42" fmla="*/ 414340 w 1034256"/>
                    <a:gd name="connsiteY42" fmla="*/ 128588 h 1230970"/>
                    <a:gd name="connsiteX43" fmla="*/ 452440 w 1034256"/>
                    <a:gd name="connsiteY43" fmla="*/ 119064 h 1230970"/>
                    <a:gd name="connsiteX44" fmla="*/ 495300 w 1034256"/>
                    <a:gd name="connsiteY44" fmla="*/ 0 h 123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256" h="1230970">
                      <a:moveTo>
                        <a:pt x="495300" y="0"/>
                      </a:moveTo>
                      <a:lnTo>
                        <a:pt x="552452" y="38100"/>
                      </a:lnTo>
                      <a:lnTo>
                        <a:pt x="509588" y="104776"/>
                      </a:lnTo>
                      <a:lnTo>
                        <a:pt x="561976" y="142876"/>
                      </a:lnTo>
                      <a:lnTo>
                        <a:pt x="642940" y="42864"/>
                      </a:lnTo>
                      <a:lnTo>
                        <a:pt x="804864" y="85726"/>
                      </a:lnTo>
                      <a:lnTo>
                        <a:pt x="795340" y="200026"/>
                      </a:lnTo>
                      <a:lnTo>
                        <a:pt x="990600" y="295276"/>
                      </a:lnTo>
                      <a:lnTo>
                        <a:pt x="952500" y="347664"/>
                      </a:lnTo>
                      <a:lnTo>
                        <a:pt x="995364" y="438152"/>
                      </a:lnTo>
                      <a:lnTo>
                        <a:pt x="971552" y="485776"/>
                      </a:lnTo>
                      <a:lnTo>
                        <a:pt x="1033464" y="590552"/>
                      </a:lnTo>
                      <a:lnTo>
                        <a:pt x="1034256" y="592934"/>
                      </a:lnTo>
                      <a:lnTo>
                        <a:pt x="1006476" y="631826"/>
                      </a:lnTo>
                      <a:lnTo>
                        <a:pt x="1000124" y="752476"/>
                      </a:lnTo>
                      <a:lnTo>
                        <a:pt x="828676" y="860426"/>
                      </a:lnTo>
                      <a:lnTo>
                        <a:pt x="663576" y="873126"/>
                      </a:lnTo>
                      <a:lnTo>
                        <a:pt x="625476" y="904876"/>
                      </a:lnTo>
                      <a:lnTo>
                        <a:pt x="619124" y="1044576"/>
                      </a:lnTo>
                      <a:lnTo>
                        <a:pt x="669924" y="1095376"/>
                      </a:lnTo>
                      <a:lnTo>
                        <a:pt x="669924" y="1228726"/>
                      </a:lnTo>
                      <a:lnTo>
                        <a:pt x="581028" y="1216026"/>
                      </a:lnTo>
                      <a:lnTo>
                        <a:pt x="531208" y="1230970"/>
                      </a:lnTo>
                      <a:lnTo>
                        <a:pt x="476252" y="1081088"/>
                      </a:lnTo>
                      <a:lnTo>
                        <a:pt x="371476" y="981076"/>
                      </a:lnTo>
                      <a:lnTo>
                        <a:pt x="204788" y="995364"/>
                      </a:lnTo>
                      <a:lnTo>
                        <a:pt x="100012" y="938214"/>
                      </a:lnTo>
                      <a:lnTo>
                        <a:pt x="43576" y="975838"/>
                      </a:lnTo>
                      <a:lnTo>
                        <a:pt x="0" y="908052"/>
                      </a:lnTo>
                      <a:lnTo>
                        <a:pt x="25400" y="876300"/>
                      </a:lnTo>
                      <a:lnTo>
                        <a:pt x="53976" y="758826"/>
                      </a:lnTo>
                      <a:lnTo>
                        <a:pt x="146052" y="571500"/>
                      </a:lnTo>
                      <a:lnTo>
                        <a:pt x="222252" y="514352"/>
                      </a:lnTo>
                      <a:lnTo>
                        <a:pt x="190500" y="454026"/>
                      </a:lnTo>
                      <a:lnTo>
                        <a:pt x="238124" y="346076"/>
                      </a:lnTo>
                      <a:lnTo>
                        <a:pt x="339724" y="266700"/>
                      </a:lnTo>
                      <a:lnTo>
                        <a:pt x="244476" y="133352"/>
                      </a:lnTo>
                      <a:lnTo>
                        <a:pt x="292100" y="63500"/>
                      </a:lnTo>
                      <a:lnTo>
                        <a:pt x="295564" y="61340"/>
                      </a:lnTo>
                      <a:lnTo>
                        <a:pt x="290516" y="71440"/>
                      </a:lnTo>
                      <a:lnTo>
                        <a:pt x="333376" y="104776"/>
                      </a:lnTo>
                      <a:lnTo>
                        <a:pt x="361952" y="85726"/>
                      </a:lnTo>
                      <a:lnTo>
                        <a:pt x="414340" y="128588"/>
                      </a:lnTo>
                      <a:lnTo>
                        <a:pt x="452440" y="119064"/>
                      </a:lnTo>
                      <a:lnTo>
                        <a:pt x="495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25701C18-CFE8-406A-AEF0-3A78EF75118E}"/>
                    </a:ext>
                  </a:extLst>
                </p:cNvPr>
                <p:cNvSpPr/>
                <p:nvPr/>
              </p:nvSpPr>
              <p:spPr>
                <a:xfrm>
                  <a:off x="39693848" y="20062702"/>
                  <a:ext cx="651340" cy="590674"/>
                </a:xfrm>
                <a:custGeom>
                  <a:avLst/>
                  <a:gdLst>
                    <a:gd name="connsiteX0" fmla="*/ 320680 w 651340"/>
                    <a:gd name="connsiteY0" fmla="*/ 0 h 590674"/>
                    <a:gd name="connsiteX1" fmla="*/ 320676 w 651340"/>
                    <a:gd name="connsiteY1" fmla="*/ 122 h 590674"/>
                    <a:gd name="connsiteX2" fmla="*/ 434976 w 651340"/>
                    <a:gd name="connsiteY2" fmla="*/ 123948 h 590674"/>
                    <a:gd name="connsiteX3" fmla="*/ 495304 w 651340"/>
                    <a:gd name="connsiteY3" fmla="*/ 117598 h 590674"/>
                    <a:gd name="connsiteX4" fmla="*/ 530228 w 651340"/>
                    <a:gd name="connsiteY4" fmla="*/ 76322 h 590674"/>
                    <a:gd name="connsiteX5" fmla="*/ 644528 w 651340"/>
                    <a:gd name="connsiteY5" fmla="*/ 155698 h 590674"/>
                    <a:gd name="connsiteX6" fmla="*/ 651340 w 651340"/>
                    <a:gd name="connsiteY6" fmla="*/ 249362 h 590674"/>
                    <a:gd name="connsiteX7" fmla="*/ 649288 w 651340"/>
                    <a:gd name="connsiteY7" fmla="*/ 249362 h 590674"/>
                    <a:gd name="connsiteX8" fmla="*/ 506416 w 651340"/>
                    <a:gd name="connsiteY8" fmla="*/ 468436 h 590674"/>
                    <a:gd name="connsiteX9" fmla="*/ 420688 w 651340"/>
                    <a:gd name="connsiteY9" fmla="*/ 497010 h 590674"/>
                    <a:gd name="connsiteX10" fmla="*/ 415928 w 651340"/>
                    <a:gd name="connsiteY10" fmla="*/ 568448 h 590674"/>
                    <a:gd name="connsiteX11" fmla="*/ 421080 w 651340"/>
                    <a:gd name="connsiteY11" fmla="*/ 576176 h 590674"/>
                    <a:gd name="connsiteX12" fmla="*/ 384176 w 651340"/>
                    <a:gd name="connsiteY12" fmla="*/ 590674 h 590674"/>
                    <a:gd name="connsiteX13" fmla="*/ 263528 w 651340"/>
                    <a:gd name="connsiteY13" fmla="*/ 552574 h 590674"/>
                    <a:gd name="connsiteX14" fmla="*/ 200028 w 651340"/>
                    <a:gd name="connsiteY14" fmla="*/ 565274 h 590674"/>
                    <a:gd name="connsiteX15" fmla="*/ 196852 w 651340"/>
                    <a:gd name="connsiteY15" fmla="*/ 504948 h 590674"/>
                    <a:gd name="connsiteX16" fmla="*/ 50800 w 651340"/>
                    <a:gd name="connsiteY16" fmla="*/ 419222 h 590674"/>
                    <a:gd name="connsiteX17" fmla="*/ 66676 w 651340"/>
                    <a:gd name="connsiteY17" fmla="*/ 320798 h 590674"/>
                    <a:gd name="connsiteX18" fmla="*/ 0 w 651340"/>
                    <a:gd name="connsiteY18" fmla="*/ 311274 h 590674"/>
                    <a:gd name="connsiteX19" fmla="*/ 0 w 651340"/>
                    <a:gd name="connsiteY19" fmla="*/ 279522 h 590674"/>
                    <a:gd name="connsiteX20" fmla="*/ 57152 w 651340"/>
                    <a:gd name="connsiteY20" fmla="*/ 216022 h 590674"/>
                    <a:gd name="connsiteX21" fmla="*/ 12704 w 651340"/>
                    <a:gd name="connsiteY21" fmla="*/ 196974 h 590674"/>
                    <a:gd name="connsiteX22" fmla="*/ 6352 w 651340"/>
                    <a:gd name="connsiteY22" fmla="*/ 149348 h 590674"/>
                    <a:gd name="connsiteX23" fmla="*/ 85728 w 651340"/>
                    <a:gd name="connsiteY23" fmla="*/ 89022 h 590674"/>
                    <a:gd name="connsiteX24" fmla="*/ 234952 w 651340"/>
                    <a:gd name="connsiteY24" fmla="*/ 92198 h 590674"/>
                    <a:gd name="connsiteX25" fmla="*/ 320680 w 651340"/>
                    <a:gd name="connsiteY25" fmla="*/ 0 h 59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1340" h="590674">
                      <a:moveTo>
                        <a:pt x="320680" y="0"/>
                      </a:moveTo>
                      <a:lnTo>
                        <a:pt x="320676" y="122"/>
                      </a:lnTo>
                      <a:lnTo>
                        <a:pt x="434976" y="123948"/>
                      </a:lnTo>
                      <a:lnTo>
                        <a:pt x="495304" y="117598"/>
                      </a:lnTo>
                      <a:lnTo>
                        <a:pt x="530228" y="76322"/>
                      </a:lnTo>
                      <a:lnTo>
                        <a:pt x="644528" y="155698"/>
                      </a:lnTo>
                      <a:lnTo>
                        <a:pt x="651340" y="249362"/>
                      </a:lnTo>
                      <a:lnTo>
                        <a:pt x="649288" y="249362"/>
                      </a:lnTo>
                      <a:lnTo>
                        <a:pt x="506416" y="468436"/>
                      </a:lnTo>
                      <a:lnTo>
                        <a:pt x="420688" y="497010"/>
                      </a:lnTo>
                      <a:lnTo>
                        <a:pt x="415928" y="568448"/>
                      </a:lnTo>
                      <a:lnTo>
                        <a:pt x="421080" y="576176"/>
                      </a:lnTo>
                      <a:lnTo>
                        <a:pt x="384176" y="590674"/>
                      </a:lnTo>
                      <a:lnTo>
                        <a:pt x="263528" y="552574"/>
                      </a:lnTo>
                      <a:lnTo>
                        <a:pt x="200028" y="565274"/>
                      </a:lnTo>
                      <a:lnTo>
                        <a:pt x="196852" y="504948"/>
                      </a:lnTo>
                      <a:lnTo>
                        <a:pt x="50800" y="419222"/>
                      </a:lnTo>
                      <a:lnTo>
                        <a:pt x="66676" y="320798"/>
                      </a:lnTo>
                      <a:lnTo>
                        <a:pt x="0" y="311274"/>
                      </a:lnTo>
                      <a:lnTo>
                        <a:pt x="0" y="279522"/>
                      </a:lnTo>
                      <a:lnTo>
                        <a:pt x="57152" y="216022"/>
                      </a:lnTo>
                      <a:lnTo>
                        <a:pt x="12704" y="196974"/>
                      </a:lnTo>
                      <a:lnTo>
                        <a:pt x="6352" y="149348"/>
                      </a:lnTo>
                      <a:lnTo>
                        <a:pt x="85728" y="89022"/>
                      </a:lnTo>
                      <a:lnTo>
                        <a:pt x="234952" y="92198"/>
                      </a:lnTo>
                      <a:lnTo>
                        <a:pt x="3206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F42BBE81-3AC5-4F13-9914-D9D076AEFB69}"/>
                    </a:ext>
                  </a:extLst>
                </p:cNvPr>
                <p:cNvSpPr/>
                <p:nvPr/>
              </p:nvSpPr>
              <p:spPr>
                <a:xfrm>
                  <a:off x="37749712" y="22579012"/>
                  <a:ext cx="1080536" cy="1429294"/>
                </a:xfrm>
                <a:custGeom>
                  <a:avLst/>
                  <a:gdLst>
                    <a:gd name="connsiteX0" fmla="*/ 469352 w 1080536"/>
                    <a:gd name="connsiteY0" fmla="*/ 0 h 1429294"/>
                    <a:gd name="connsiteX1" fmla="*/ 636040 w 1080536"/>
                    <a:gd name="connsiteY1" fmla="*/ 0 h 1429294"/>
                    <a:gd name="connsiteX2" fmla="*/ 664612 w 1080536"/>
                    <a:gd name="connsiteY2" fmla="*/ 76200 h 1429294"/>
                    <a:gd name="connsiteX3" fmla="*/ 788440 w 1080536"/>
                    <a:gd name="connsiteY3" fmla="*/ 47626 h 1429294"/>
                    <a:gd name="connsiteX4" fmla="*/ 959888 w 1080536"/>
                    <a:gd name="connsiteY4" fmla="*/ 95252 h 1429294"/>
                    <a:gd name="connsiteX5" fmla="*/ 997288 w 1080536"/>
                    <a:gd name="connsiteY5" fmla="*/ 215762 h 1429294"/>
                    <a:gd name="connsiteX6" fmla="*/ 985288 w 1080536"/>
                    <a:gd name="connsiteY6" fmla="*/ 233364 h 1429294"/>
                    <a:gd name="connsiteX7" fmla="*/ 1080536 w 1080536"/>
                    <a:gd name="connsiteY7" fmla="*/ 366712 h 1429294"/>
                    <a:gd name="connsiteX8" fmla="*/ 978936 w 1080536"/>
                    <a:gd name="connsiteY8" fmla="*/ 446088 h 1429294"/>
                    <a:gd name="connsiteX9" fmla="*/ 931312 w 1080536"/>
                    <a:gd name="connsiteY9" fmla="*/ 554038 h 1429294"/>
                    <a:gd name="connsiteX10" fmla="*/ 963064 w 1080536"/>
                    <a:gd name="connsiteY10" fmla="*/ 614364 h 1429294"/>
                    <a:gd name="connsiteX11" fmla="*/ 886864 w 1080536"/>
                    <a:gd name="connsiteY11" fmla="*/ 671512 h 1429294"/>
                    <a:gd name="connsiteX12" fmla="*/ 794788 w 1080536"/>
                    <a:gd name="connsiteY12" fmla="*/ 858838 h 1429294"/>
                    <a:gd name="connsiteX13" fmla="*/ 766212 w 1080536"/>
                    <a:gd name="connsiteY13" fmla="*/ 976312 h 1429294"/>
                    <a:gd name="connsiteX14" fmla="*/ 740812 w 1080536"/>
                    <a:gd name="connsiteY14" fmla="*/ 1008064 h 1429294"/>
                    <a:gd name="connsiteX15" fmla="*/ 784388 w 1080536"/>
                    <a:gd name="connsiteY15" fmla="*/ 1075850 h 1429294"/>
                    <a:gd name="connsiteX16" fmla="*/ 783676 w 1080536"/>
                    <a:gd name="connsiteY16" fmla="*/ 1076326 h 1429294"/>
                    <a:gd name="connsiteX17" fmla="*/ 745576 w 1080536"/>
                    <a:gd name="connsiteY17" fmla="*/ 1185864 h 1429294"/>
                    <a:gd name="connsiteX18" fmla="*/ 602700 w 1080536"/>
                    <a:gd name="connsiteY18" fmla="*/ 1357312 h 1429294"/>
                    <a:gd name="connsiteX19" fmla="*/ 577664 w 1080536"/>
                    <a:gd name="connsiteY19" fmla="*/ 1429294 h 1429294"/>
                    <a:gd name="connsiteX20" fmla="*/ 545552 w 1080536"/>
                    <a:gd name="connsiteY20" fmla="*/ 1381126 h 1429294"/>
                    <a:gd name="connsiteX21" fmla="*/ 464588 w 1080536"/>
                    <a:gd name="connsiteY21" fmla="*/ 1347788 h 1429294"/>
                    <a:gd name="connsiteX22" fmla="*/ 402676 w 1080536"/>
                    <a:gd name="connsiteY22" fmla="*/ 1257300 h 1429294"/>
                    <a:gd name="connsiteX23" fmla="*/ 445536 w 1080536"/>
                    <a:gd name="connsiteY23" fmla="*/ 1166812 h 1429294"/>
                    <a:gd name="connsiteX24" fmla="*/ 488400 w 1080536"/>
                    <a:gd name="connsiteY24" fmla="*/ 1119188 h 1429294"/>
                    <a:gd name="connsiteX25" fmla="*/ 540788 w 1080536"/>
                    <a:gd name="connsiteY25" fmla="*/ 1138238 h 1429294"/>
                    <a:gd name="connsiteX26" fmla="*/ 578888 w 1080536"/>
                    <a:gd name="connsiteY26" fmla="*/ 1104900 h 1429294"/>
                    <a:gd name="connsiteX27" fmla="*/ 578888 w 1080536"/>
                    <a:gd name="connsiteY27" fmla="*/ 995364 h 1429294"/>
                    <a:gd name="connsiteX28" fmla="*/ 540788 w 1080536"/>
                    <a:gd name="connsiteY28" fmla="*/ 966788 h 1429294"/>
                    <a:gd name="connsiteX29" fmla="*/ 531264 w 1080536"/>
                    <a:gd name="connsiteY29" fmla="*/ 895352 h 1429294"/>
                    <a:gd name="connsiteX30" fmla="*/ 507452 w 1080536"/>
                    <a:gd name="connsiteY30" fmla="*/ 871538 h 1429294"/>
                    <a:gd name="connsiteX31" fmla="*/ 493164 w 1080536"/>
                    <a:gd name="connsiteY31" fmla="*/ 809626 h 1429294"/>
                    <a:gd name="connsiteX32" fmla="*/ 521736 w 1080536"/>
                    <a:gd name="connsiteY32" fmla="*/ 766764 h 1429294"/>
                    <a:gd name="connsiteX33" fmla="*/ 493164 w 1080536"/>
                    <a:gd name="connsiteY33" fmla="*/ 681038 h 1429294"/>
                    <a:gd name="connsiteX34" fmla="*/ 426488 w 1080536"/>
                    <a:gd name="connsiteY34" fmla="*/ 671512 h 1429294"/>
                    <a:gd name="connsiteX35" fmla="*/ 302664 w 1080536"/>
                    <a:gd name="connsiteY35" fmla="*/ 733426 h 1429294"/>
                    <a:gd name="connsiteX36" fmla="*/ 231224 w 1080536"/>
                    <a:gd name="connsiteY36" fmla="*/ 742952 h 1429294"/>
                    <a:gd name="connsiteX37" fmla="*/ 207412 w 1080536"/>
                    <a:gd name="connsiteY37" fmla="*/ 785812 h 1429294"/>
                    <a:gd name="connsiteX38" fmla="*/ 164552 w 1080536"/>
                    <a:gd name="connsiteY38" fmla="*/ 790576 h 1429294"/>
                    <a:gd name="connsiteX39" fmla="*/ 130772 w 1080536"/>
                    <a:gd name="connsiteY39" fmla="*/ 818214 h 1429294"/>
                    <a:gd name="connsiteX40" fmla="*/ 13736 w 1080536"/>
                    <a:gd name="connsiteY40" fmla="*/ 808038 h 1429294"/>
                    <a:gd name="connsiteX41" fmla="*/ 0 w 1080536"/>
                    <a:gd name="connsiteY41" fmla="*/ 797050 h 1429294"/>
                    <a:gd name="connsiteX42" fmla="*/ 64536 w 1080536"/>
                    <a:gd name="connsiteY42" fmla="*/ 690564 h 1429294"/>
                    <a:gd name="connsiteX43" fmla="*/ 83588 w 1080536"/>
                    <a:gd name="connsiteY43" fmla="*/ 547688 h 1429294"/>
                    <a:gd name="connsiteX44" fmla="*/ 7388 w 1080536"/>
                    <a:gd name="connsiteY44" fmla="*/ 495300 h 1429294"/>
                    <a:gd name="connsiteX45" fmla="*/ 12152 w 1080536"/>
                    <a:gd name="connsiteY45" fmla="*/ 395288 h 1429294"/>
                    <a:gd name="connsiteX46" fmla="*/ 155024 w 1080536"/>
                    <a:gd name="connsiteY46" fmla="*/ 285752 h 1429294"/>
                    <a:gd name="connsiteX47" fmla="*/ 155024 w 1080536"/>
                    <a:gd name="connsiteY47" fmla="*/ 246646 h 1429294"/>
                    <a:gd name="connsiteX48" fmla="*/ 245512 w 1080536"/>
                    <a:gd name="connsiteY48" fmla="*/ 233364 h 1429294"/>
                    <a:gd name="connsiteX49" fmla="*/ 316952 w 1080536"/>
                    <a:gd name="connsiteY49" fmla="*/ 271464 h 1429294"/>
                    <a:gd name="connsiteX50" fmla="*/ 340764 w 1080536"/>
                    <a:gd name="connsiteY50" fmla="*/ 233364 h 1429294"/>
                    <a:gd name="connsiteX51" fmla="*/ 388388 w 1080536"/>
                    <a:gd name="connsiteY51" fmla="*/ 228600 h 1429294"/>
                    <a:gd name="connsiteX52" fmla="*/ 459824 w 1080536"/>
                    <a:gd name="connsiteY52" fmla="*/ 123826 h 1429294"/>
                    <a:gd name="connsiteX53" fmla="*/ 469352 w 1080536"/>
                    <a:gd name="connsiteY53" fmla="*/ 0 h 142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080536" h="1429294">
                      <a:moveTo>
                        <a:pt x="469352" y="0"/>
                      </a:moveTo>
                      <a:lnTo>
                        <a:pt x="636040" y="0"/>
                      </a:lnTo>
                      <a:lnTo>
                        <a:pt x="664612" y="76200"/>
                      </a:lnTo>
                      <a:lnTo>
                        <a:pt x="788440" y="47626"/>
                      </a:lnTo>
                      <a:lnTo>
                        <a:pt x="959888" y="95252"/>
                      </a:lnTo>
                      <a:lnTo>
                        <a:pt x="997288" y="215762"/>
                      </a:lnTo>
                      <a:lnTo>
                        <a:pt x="985288" y="233364"/>
                      </a:lnTo>
                      <a:lnTo>
                        <a:pt x="1080536" y="366712"/>
                      </a:lnTo>
                      <a:lnTo>
                        <a:pt x="978936" y="446088"/>
                      </a:lnTo>
                      <a:lnTo>
                        <a:pt x="931312" y="554038"/>
                      </a:lnTo>
                      <a:lnTo>
                        <a:pt x="963064" y="614364"/>
                      </a:lnTo>
                      <a:lnTo>
                        <a:pt x="886864" y="671512"/>
                      </a:lnTo>
                      <a:lnTo>
                        <a:pt x="794788" y="858838"/>
                      </a:lnTo>
                      <a:lnTo>
                        <a:pt x="766212" y="976312"/>
                      </a:lnTo>
                      <a:lnTo>
                        <a:pt x="740812" y="1008064"/>
                      </a:lnTo>
                      <a:lnTo>
                        <a:pt x="784388" y="1075850"/>
                      </a:lnTo>
                      <a:lnTo>
                        <a:pt x="783676" y="1076326"/>
                      </a:lnTo>
                      <a:lnTo>
                        <a:pt x="745576" y="1185864"/>
                      </a:lnTo>
                      <a:lnTo>
                        <a:pt x="602700" y="1357312"/>
                      </a:lnTo>
                      <a:lnTo>
                        <a:pt x="577664" y="1429294"/>
                      </a:lnTo>
                      <a:lnTo>
                        <a:pt x="545552" y="1381126"/>
                      </a:lnTo>
                      <a:lnTo>
                        <a:pt x="464588" y="1347788"/>
                      </a:lnTo>
                      <a:lnTo>
                        <a:pt x="402676" y="1257300"/>
                      </a:lnTo>
                      <a:lnTo>
                        <a:pt x="445536" y="1166812"/>
                      </a:lnTo>
                      <a:lnTo>
                        <a:pt x="488400" y="1119188"/>
                      </a:lnTo>
                      <a:lnTo>
                        <a:pt x="540788" y="1138238"/>
                      </a:lnTo>
                      <a:lnTo>
                        <a:pt x="578888" y="1104900"/>
                      </a:lnTo>
                      <a:lnTo>
                        <a:pt x="578888" y="995364"/>
                      </a:lnTo>
                      <a:lnTo>
                        <a:pt x="540788" y="966788"/>
                      </a:lnTo>
                      <a:lnTo>
                        <a:pt x="531264" y="895352"/>
                      </a:lnTo>
                      <a:lnTo>
                        <a:pt x="507452" y="871538"/>
                      </a:lnTo>
                      <a:lnTo>
                        <a:pt x="493164" y="809626"/>
                      </a:lnTo>
                      <a:lnTo>
                        <a:pt x="521736" y="766764"/>
                      </a:lnTo>
                      <a:lnTo>
                        <a:pt x="493164" y="681038"/>
                      </a:lnTo>
                      <a:lnTo>
                        <a:pt x="426488" y="671512"/>
                      </a:lnTo>
                      <a:lnTo>
                        <a:pt x="302664" y="733426"/>
                      </a:lnTo>
                      <a:lnTo>
                        <a:pt x="231224" y="742952"/>
                      </a:lnTo>
                      <a:lnTo>
                        <a:pt x="207412" y="785812"/>
                      </a:lnTo>
                      <a:lnTo>
                        <a:pt x="164552" y="790576"/>
                      </a:lnTo>
                      <a:lnTo>
                        <a:pt x="130772" y="818214"/>
                      </a:lnTo>
                      <a:lnTo>
                        <a:pt x="13736" y="808038"/>
                      </a:lnTo>
                      <a:lnTo>
                        <a:pt x="0" y="797050"/>
                      </a:lnTo>
                      <a:lnTo>
                        <a:pt x="64536" y="690564"/>
                      </a:lnTo>
                      <a:lnTo>
                        <a:pt x="83588" y="547688"/>
                      </a:lnTo>
                      <a:lnTo>
                        <a:pt x="7388" y="495300"/>
                      </a:lnTo>
                      <a:lnTo>
                        <a:pt x="12152" y="395288"/>
                      </a:lnTo>
                      <a:lnTo>
                        <a:pt x="155024" y="285752"/>
                      </a:lnTo>
                      <a:lnTo>
                        <a:pt x="155024" y="246646"/>
                      </a:lnTo>
                      <a:lnTo>
                        <a:pt x="245512" y="233364"/>
                      </a:lnTo>
                      <a:lnTo>
                        <a:pt x="316952" y="271464"/>
                      </a:lnTo>
                      <a:lnTo>
                        <a:pt x="340764" y="233364"/>
                      </a:lnTo>
                      <a:lnTo>
                        <a:pt x="388388" y="228600"/>
                      </a:lnTo>
                      <a:lnTo>
                        <a:pt x="459824" y="123826"/>
                      </a:lnTo>
                      <a:lnTo>
                        <a:pt x="4693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19158D2C-A48D-4602-86C4-D6EACDB2CD90}"/>
                    </a:ext>
                  </a:extLst>
                </p:cNvPr>
                <p:cNvSpPr/>
                <p:nvPr/>
              </p:nvSpPr>
              <p:spPr>
                <a:xfrm>
                  <a:off x="39509700" y="20487038"/>
                  <a:ext cx="781052" cy="1010886"/>
                </a:xfrm>
                <a:custGeom>
                  <a:avLst/>
                  <a:gdLst>
                    <a:gd name="connsiteX0" fmla="*/ 243660 w 781052"/>
                    <a:gd name="connsiteY0" fmla="*/ 0 h 1010886"/>
                    <a:gd name="connsiteX1" fmla="*/ 381000 w 781052"/>
                    <a:gd name="connsiteY1" fmla="*/ 80612 h 1010886"/>
                    <a:gd name="connsiteX2" fmla="*/ 384176 w 781052"/>
                    <a:gd name="connsiteY2" fmla="*/ 140938 h 1010886"/>
                    <a:gd name="connsiteX3" fmla="*/ 447676 w 781052"/>
                    <a:gd name="connsiteY3" fmla="*/ 128238 h 1010886"/>
                    <a:gd name="connsiteX4" fmla="*/ 568324 w 781052"/>
                    <a:gd name="connsiteY4" fmla="*/ 166338 h 1010886"/>
                    <a:gd name="connsiteX5" fmla="*/ 605228 w 781052"/>
                    <a:gd name="connsiteY5" fmla="*/ 151840 h 1010886"/>
                    <a:gd name="connsiteX6" fmla="*/ 619124 w 781052"/>
                    <a:gd name="connsiteY6" fmla="*/ 172686 h 1010886"/>
                    <a:gd name="connsiteX7" fmla="*/ 571500 w 781052"/>
                    <a:gd name="connsiteY7" fmla="*/ 244126 h 1010886"/>
                    <a:gd name="connsiteX8" fmla="*/ 595312 w 781052"/>
                    <a:gd name="connsiteY8" fmla="*/ 315562 h 1010886"/>
                    <a:gd name="connsiteX9" fmla="*/ 647700 w 781052"/>
                    <a:gd name="connsiteY9" fmla="*/ 320326 h 1010886"/>
                    <a:gd name="connsiteX10" fmla="*/ 661988 w 781052"/>
                    <a:gd name="connsiteY10" fmla="*/ 391762 h 1010886"/>
                    <a:gd name="connsiteX11" fmla="*/ 714376 w 781052"/>
                    <a:gd name="connsiteY11" fmla="*/ 444150 h 1010886"/>
                    <a:gd name="connsiteX12" fmla="*/ 690564 w 781052"/>
                    <a:gd name="connsiteY12" fmla="*/ 506062 h 1010886"/>
                    <a:gd name="connsiteX13" fmla="*/ 781052 w 781052"/>
                    <a:gd name="connsiteY13" fmla="*/ 553686 h 1010886"/>
                    <a:gd name="connsiteX14" fmla="*/ 771524 w 781052"/>
                    <a:gd name="connsiteY14" fmla="*/ 582262 h 1010886"/>
                    <a:gd name="connsiteX15" fmla="*/ 781052 w 781052"/>
                    <a:gd name="connsiteY15" fmla="*/ 672750 h 1010886"/>
                    <a:gd name="connsiteX16" fmla="*/ 690564 w 781052"/>
                    <a:gd name="connsiteY16" fmla="*/ 701326 h 1010886"/>
                    <a:gd name="connsiteX17" fmla="*/ 690564 w 781052"/>
                    <a:gd name="connsiteY17" fmla="*/ 763238 h 1010886"/>
                    <a:gd name="connsiteX18" fmla="*/ 652464 w 781052"/>
                    <a:gd name="connsiteY18" fmla="*/ 806100 h 1010886"/>
                    <a:gd name="connsiteX19" fmla="*/ 690564 w 781052"/>
                    <a:gd name="connsiteY19" fmla="*/ 906112 h 1010886"/>
                    <a:gd name="connsiteX20" fmla="*/ 572780 w 781052"/>
                    <a:gd name="connsiteY20" fmla="*/ 1001248 h 1010886"/>
                    <a:gd name="connsiteX21" fmla="*/ 509588 w 781052"/>
                    <a:gd name="connsiteY21" fmla="*/ 1010886 h 1010886"/>
                    <a:gd name="connsiteX22" fmla="*/ 509588 w 781052"/>
                    <a:gd name="connsiteY22" fmla="*/ 948974 h 1010886"/>
                    <a:gd name="connsiteX23" fmla="*/ 414340 w 781052"/>
                    <a:gd name="connsiteY23" fmla="*/ 834674 h 1010886"/>
                    <a:gd name="connsiteX24" fmla="*/ 314324 w 781052"/>
                    <a:gd name="connsiteY24" fmla="*/ 644174 h 1010886"/>
                    <a:gd name="connsiteX25" fmla="*/ 257176 w 781052"/>
                    <a:gd name="connsiteY25" fmla="*/ 682274 h 1010886"/>
                    <a:gd name="connsiteX26" fmla="*/ 147636 w 781052"/>
                    <a:gd name="connsiteY26" fmla="*/ 644174 h 1010886"/>
                    <a:gd name="connsiteX27" fmla="*/ 128588 w 781052"/>
                    <a:gd name="connsiteY27" fmla="*/ 477486 h 1010886"/>
                    <a:gd name="connsiteX28" fmla="*/ 52388 w 781052"/>
                    <a:gd name="connsiteY28" fmla="*/ 491774 h 1010886"/>
                    <a:gd name="connsiteX29" fmla="*/ 14288 w 781052"/>
                    <a:gd name="connsiteY29" fmla="*/ 358426 h 1010886"/>
                    <a:gd name="connsiteX30" fmla="*/ 33340 w 781052"/>
                    <a:gd name="connsiteY30" fmla="*/ 315562 h 1010886"/>
                    <a:gd name="connsiteX31" fmla="*/ 0 w 781052"/>
                    <a:gd name="connsiteY31" fmla="*/ 263174 h 1010886"/>
                    <a:gd name="connsiteX32" fmla="*/ 42864 w 781052"/>
                    <a:gd name="connsiteY32" fmla="*/ 177450 h 1010886"/>
                    <a:gd name="connsiteX33" fmla="*/ 133348 w 781052"/>
                    <a:gd name="connsiteY33" fmla="*/ 148874 h 1010886"/>
                    <a:gd name="connsiteX34" fmla="*/ 157164 w 781052"/>
                    <a:gd name="connsiteY34" fmla="*/ 58386 h 1010886"/>
                    <a:gd name="connsiteX35" fmla="*/ 243660 w 781052"/>
                    <a:gd name="connsiteY35" fmla="*/ 0 h 1010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81052" h="1010886">
                      <a:moveTo>
                        <a:pt x="243660" y="0"/>
                      </a:moveTo>
                      <a:lnTo>
                        <a:pt x="381000" y="80612"/>
                      </a:lnTo>
                      <a:lnTo>
                        <a:pt x="384176" y="140938"/>
                      </a:lnTo>
                      <a:lnTo>
                        <a:pt x="447676" y="128238"/>
                      </a:lnTo>
                      <a:lnTo>
                        <a:pt x="568324" y="166338"/>
                      </a:lnTo>
                      <a:lnTo>
                        <a:pt x="605228" y="151840"/>
                      </a:lnTo>
                      <a:lnTo>
                        <a:pt x="619124" y="172686"/>
                      </a:lnTo>
                      <a:lnTo>
                        <a:pt x="571500" y="244126"/>
                      </a:lnTo>
                      <a:lnTo>
                        <a:pt x="595312" y="315562"/>
                      </a:lnTo>
                      <a:lnTo>
                        <a:pt x="647700" y="320326"/>
                      </a:lnTo>
                      <a:lnTo>
                        <a:pt x="661988" y="391762"/>
                      </a:lnTo>
                      <a:lnTo>
                        <a:pt x="714376" y="444150"/>
                      </a:lnTo>
                      <a:lnTo>
                        <a:pt x="690564" y="506062"/>
                      </a:lnTo>
                      <a:lnTo>
                        <a:pt x="781052" y="553686"/>
                      </a:lnTo>
                      <a:lnTo>
                        <a:pt x="771524" y="582262"/>
                      </a:lnTo>
                      <a:lnTo>
                        <a:pt x="781052" y="672750"/>
                      </a:lnTo>
                      <a:lnTo>
                        <a:pt x="690564" y="701326"/>
                      </a:lnTo>
                      <a:lnTo>
                        <a:pt x="690564" y="763238"/>
                      </a:lnTo>
                      <a:lnTo>
                        <a:pt x="652464" y="806100"/>
                      </a:lnTo>
                      <a:lnTo>
                        <a:pt x="690564" y="906112"/>
                      </a:lnTo>
                      <a:lnTo>
                        <a:pt x="572780" y="1001248"/>
                      </a:lnTo>
                      <a:lnTo>
                        <a:pt x="509588" y="1010886"/>
                      </a:lnTo>
                      <a:lnTo>
                        <a:pt x="509588" y="948974"/>
                      </a:lnTo>
                      <a:lnTo>
                        <a:pt x="414340" y="834674"/>
                      </a:lnTo>
                      <a:lnTo>
                        <a:pt x="314324" y="644174"/>
                      </a:lnTo>
                      <a:lnTo>
                        <a:pt x="257176" y="682274"/>
                      </a:lnTo>
                      <a:lnTo>
                        <a:pt x="147636" y="644174"/>
                      </a:lnTo>
                      <a:lnTo>
                        <a:pt x="128588" y="477486"/>
                      </a:lnTo>
                      <a:lnTo>
                        <a:pt x="52388" y="491774"/>
                      </a:lnTo>
                      <a:lnTo>
                        <a:pt x="14288" y="358426"/>
                      </a:lnTo>
                      <a:lnTo>
                        <a:pt x="33340" y="315562"/>
                      </a:lnTo>
                      <a:lnTo>
                        <a:pt x="0" y="263174"/>
                      </a:lnTo>
                      <a:lnTo>
                        <a:pt x="42864" y="177450"/>
                      </a:lnTo>
                      <a:lnTo>
                        <a:pt x="133348" y="148874"/>
                      </a:lnTo>
                      <a:lnTo>
                        <a:pt x="157164" y="58386"/>
                      </a:lnTo>
                      <a:lnTo>
                        <a:pt x="243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A34A27BF-84CD-4E93-99DE-F8552619015F}"/>
                    </a:ext>
                  </a:extLst>
                </p:cNvPr>
                <p:cNvSpPr/>
                <p:nvPr/>
              </p:nvSpPr>
              <p:spPr>
                <a:xfrm>
                  <a:off x="39326092" y="20664488"/>
                  <a:ext cx="226472" cy="233362"/>
                </a:xfrm>
                <a:custGeom>
                  <a:avLst/>
                  <a:gdLst>
                    <a:gd name="connsiteX0" fmla="*/ 226472 w 226472"/>
                    <a:gd name="connsiteY0" fmla="*/ 0 h 233362"/>
                    <a:gd name="connsiteX1" fmla="*/ 183608 w 226472"/>
                    <a:gd name="connsiteY1" fmla="*/ 85724 h 233362"/>
                    <a:gd name="connsiteX2" fmla="*/ 216948 w 226472"/>
                    <a:gd name="connsiteY2" fmla="*/ 138112 h 233362"/>
                    <a:gd name="connsiteX3" fmla="*/ 197896 w 226472"/>
                    <a:gd name="connsiteY3" fmla="*/ 180976 h 233362"/>
                    <a:gd name="connsiteX4" fmla="*/ 199208 w 226472"/>
                    <a:gd name="connsiteY4" fmla="*/ 185568 h 233362"/>
                    <a:gd name="connsiteX5" fmla="*/ 197896 w 226472"/>
                    <a:gd name="connsiteY5" fmla="*/ 185736 h 233362"/>
                    <a:gd name="connsiteX6" fmla="*/ 121696 w 226472"/>
                    <a:gd name="connsiteY6" fmla="*/ 233362 h 233362"/>
                    <a:gd name="connsiteX7" fmla="*/ 21684 w 226472"/>
                    <a:gd name="connsiteY7" fmla="*/ 228600 h 233362"/>
                    <a:gd name="connsiteX8" fmla="*/ 7396 w 226472"/>
                    <a:gd name="connsiteY8" fmla="*/ 147636 h 233362"/>
                    <a:gd name="connsiteX9" fmla="*/ 0 w 226472"/>
                    <a:gd name="connsiteY9" fmla="*/ 128882 h 233362"/>
                    <a:gd name="connsiteX10" fmla="*/ 45496 w 226472"/>
                    <a:gd name="connsiteY10" fmla="*/ 33336 h 233362"/>
                    <a:gd name="connsiteX11" fmla="*/ 226472 w 226472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472" h="233362">
                      <a:moveTo>
                        <a:pt x="226472" y="0"/>
                      </a:moveTo>
                      <a:lnTo>
                        <a:pt x="183608" y="85724"/>
                      </a:lnTo>
                      <a:lnTo>
                        <a:pt x="216948" y="138112"/>
                      </a:lnTo>
                      <a:lnTo>
                        <a:pt x="197896" y="180976"/>
                      </a:lnTo>
                      <a:lnTo>
                        <a:pt x="199208" y="185568"/>
                      </a:lnTo>
                      <a:lnTo>
                        <a:pt x="197896" y="185736"/>
                      </a:lnTo>
                      <a:lnTo>
                        <a:pt x="121696" y="233362"/>
                      </a:lnTo>
                      <a:lnTo>
                        <a:pt x="21684" y="228600"/>
                      </a:lnTo>
                      <a:lnTo>
                        <a:pt x="7396" y="147636"/>
                      </a:lnTo>
                      <a:lnTo>
                        <a:pt x="0" y="128882"/>
                      </a:lnTo>
                      <a:lnTo>
                        <a:pt x="45496" y="33336"/>
                      </a:lnTo>
                      <a:lnTo>
                        <a:pt x="2264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962AE554-C845-4D90-8472-94D6DF107EB0}"/>
                    </a:ext>
                  </a:extLst>
                </p:cNvPr>
                <p:cNvSpPr/>
                <p:nvPr/>
              </p:nvSpPr>
              <p:spPr>
                <a:xfrm>
                  <a:off x="39197360" y="20745450"/>
                  <a:ext cx="730648" cy="619126"/>
                </a:xfrm>
                <a:custGeom>
                  <a:avLst/>
                  <a:gdLst>
                    <a:gd name="connsiteX0" fmla="*/ 59928 w 730648"/>
                    <a:gd name="connsiteY0" fmla="*/ 0 h 619126"/>
                    <a:gd name="connsiteX1" fmla="*/ 126604 w 730648"/>
                    <a:gd name="connsiteY1" fmla="*/ 52388 h 619126"/>
                    <a:gd name="connsiteX2" fmla="*/ 128732 w 730648"/>
                    <a:gd name="connsiteY2" fmla="*/ 47920 h 619126"/>
                    <a:gd name="connsiteX3" fmla="*/ 136128 w 730648"/>
                    <a:gd name="connsiteY3" fmla="*/ 66674 h 619126"/>
                    <a:gd name="connsiteX4" fmla="*/ 150416 w 730648"/>
                    <a:gd name="connsiteY4" fmla="*/ 147638 h 619126"/>
                    <a:gd name="connsiteX5" fmla="*/ 250428 w 730648"/>
                    <a:gd name="connsiteY5" fmla="*/ 152400 h 619126"/>
                    <a:gd name="connsiteX6" fmla="*/ 326628 w 730648"/>
                    <a:gd name="connsiteY6" fmla="*/ 104774 h 619126"/>
                    <a:gd name="connsiteX7" fmla="*/ 327940 w 730648"/>
                    <a:gd name="connsiteY7" fmla="*/ 104606 h 619126"/>
                    <a:gd name="connsiteX8" fmla="*/ 364728 w 730648"/>
                    <a:gd name="connsiteY8" fmla="*/ 233362 h 619126"/>
                    <a:gd name="connsiteX9" fmla="*/ 440928 w 730648"/>
                    <a:gd name="connsiteY9" fmla="*/ 219074 h 619126"/>
                    <a:gd name="connsiteX10" fmla="*/ 459976 w 730648"/>
                    <a:gd name="connsiteY10" fmla="*/ 385762 h 619126"/>
                    <a:gd name="connsiteX11" fmla="*/ 569516 w 730648"/>
                    <a:gd name="connsiteY11" fmla="*/ 423862 h 619126"/>
                    <a:gd name="connsiteX12" fmla="*/ 626664 w 730648"/>
                    <a:gd name="connsiteY12" fmla="*/ 385762 h 619126"/>
                    <a:gd name="connsiteX13" fmla="*/ 726680 w 730648"/>
                    <a:gd name="connsiteY13" fmla="*/ 576262 h 619126"/>
                    <a:gd name="connsiteX14" fmla="*/ 730648 w 730648"/>
                    <a:gd name="connsiteY14" fmla="*/ 581026 h 619126"/>
                    <a:gd name="connsiteX15" fmla="*/ 650480 w 730648"/>
                    <a:gd name="connsiteY15" fmla="*/ 581026 h 619126"/>
                    <a:gd name="connsiteX16" fmla="*/ 617140 w 730648"/>
                    <a:gd name="connsiteY16" fmla="*/ 619126 h 619126"/>
                    <a:gd name="connsiteX17" fmla="*/ 474264 w 730648"/>
                    <a:gd name="connsiteY17" fmla="*/ 585788 h 619126"/>
                    <a:gd name="connsiteX18" fmla="*/ 298052 w 730648"/>
                    <a:gd name="connsiteY18" fmla="*/ 447674 h 619126"/>
                    <a:gd name="connsiteX19" fmla="*/ 240904 w 730648"/>
                    <a:gd name="connsiteY19" fmla="*/ 376238 h 619126"/>
                    <a:gd name="connsiteX20" fmla="*/ 150416 w 730648"/>
                    <a:gd name="connsiteY20" fmla="*/ 352426 h 619126"/>
                    <a:gd name="connsiteX21" fmla="*/ 150416 w 730648"/>
                    <a:gd name="connsiteY21" fmla="*/ 295274 h 619126"/>
                    <a:gd name="connsiteX22" fmla="*/ 45640 w 730648"/>
                    <a:gd name="connsiteY22" fmla="*/ 204788 h 619126"/>
                    <a:gd name="connsiteX23" fmla="*/ 26592 w 730648"/>
                    <a:gd name="connsiteY23" fmla="*/ 138114 h 619126"/>
                    <a:gd name="connsiteX24" fmla="*/ 2776 w 730648"/>
                    <a:gd name="connsiteY24" fmla="*/ 114300 h 619126"/>
                    <a:gd name="connsiteX25" fmla="*/ 0 w 730648"/>
                    <a:gd name="connsiteY25" fmla="*/ 107160 h 619126"/>
                    <a:gd name="connsiteX26" fmla="*/ 7540 w 730648"/>
                    <a:gd name="connsiteY26" fmla="*/ 61914 h 619126"/>
                    <a:gd name="connsiteX27" fmla="*/ 59928 w 730648"/>
                    <a:gd name="connsiteY27" fmla="*/ 0 h 61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30648" h="619126">
                      <a:moveTo>
                        <a:pt x="59928" y="0"/>
                      </a:moveTo>
                      <a:lnTo>
                        <a:pt x="126604" y="52388"/>
                      </a:lnTo>
                      <a:lnTo>
                        <a:pt x="128732" y="47920"/>
                      </a:lnTo>
                      <a:lnTo>
                        <a:pt x="136128" y="66674"/>
                      </a:lnTo>
                      <a:lnTo>
                        <a:pt x="150416" y="147638"/>
                      </a:lnTo>
                      <a:lnTo>
                        <a:pt x="250428" y="152400"/>
                      </a:lnTo>
                      <a:lnTo>
                        <a:pt x="326628" y="104774"/>
                      </a:lnTo>
                      <a:lnTo>
                        <a:pt x="327940" y="104606"/>
                      </a:lnTo>
                      <a:lnTo>
                        <a:pt x="364728" y="233362"/>
                      </a:lnTo>
                      <a:lnTo>
                        <a:pt x="440928" y="219074"/>
                      </a:lnTo>
                      <a:lnTo>
                        <a:pt x="459976" y="385762"/>
                      </a:lnTo>
                      <a:lnTo>
                        <a:pt x="569516" y="423862"/>
                      </a:lnTo>
                      <a:lnTo>
                        <a:pt x="626664" y="385762"/>
                      </a:lnTo>
                      <a:lnTo>
                        <a:pt x="726680" y="576262"/>
                      </a:lnTo>
                      <a:lnTo>
                        <a:pt x="730648" y="581026"/>
                      </a:lnTo>
                      <a:lnTo>
                        <a:pt x="650480" y="581026"/>
                      </a:lnTo>
                      <a:lnTo>
                        <a:pt x="617140" y="619126"/>
                      </a:lnTo>
                      <a:lnTo>
                        <a:pt x="474264" y="585788"/>
                      </a:lnTo>
                      <a:lnTo>
                        <a:pt x="298052" y="447674"/>
                      </a:lnTo>
                      <a:lnTo>
                        <a:pt x="240904" y="376238"/>
                      </a:lnTo>
                      <a:lnTo>
                        <a:pt x="150416" y="352426"/>
                      </a:lnTo>
                      <a:lnTo>
                        <a:pt x="150416" y="295274"/>
                      </a:lnTo>
                      <a:lnTo>
                        <a:pt x="45640" y="204788"/>
                      </a:lnTo>
                      <a:lnTo>
                        <a:pt x="26592" y="138114"/>
                      </a:lnTo>
                      <a:lnTo>
                        <a:pt x="2776" y="114300"/>
                      </a:lnTo>
                      <a:lnTo>
                        <a:pt x="0" y="107160"/>
                      </a:lnTo>
                      <a:lnTo>
                        <a:pt x="7540" y="61914"/>
                      </a:lnTo>
                      <a:lnTo>
                        <a:pt x="599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19C6B133-4E5E-4D9D-AC11-04E2D147C676}"/>
                    </a:ext>
                  </a:extLst>
                </p:cNvPr>
                <p:cNvSpPr/>
                <p:nvPr/>
              </p:nvSpPr>
              <p:spPr>
                <a:xfrm>
                  <a:off x="38609588" y="20731164"/>
                  <a:ext cx="204788" cy="190500"/>
                </a:xfrm>
                <a:custGeom>
                  <a:avLst/>
                  <a:gdLst>
                    <a:gd name="connsiteX0" fmla="*/ 52388 w 204788"/>
                    <a:gd name="connsiteY0" fmla="*/ 0 h 190500"/>
                    <a:gd name="connsiteX1" fmla="*/ 180976 w 204788"/>
                    <a:gd name="connsiteY1" fmla="*/ 38100 h 190500"/>
                    <a:gd name="connsiteX2" fmla="*/ 198208 w 204788"/>
                    <a:gd name="connsiteY2" fmla="*/ 34444 h 190500"/>
                    <a:gd name="connsiteX3" fmla="*/ 204788 w 204788"/>
                    <a:gd name="connsiteY3" fmla="*/ 185736 h 190500"/>
                    <a:gd name="connsiteX4" fmla="*/ 95252 w 204788"/>
                    <a:gd name="connsiteY4" fmla="*/ 190500 h 190500"/>
                    <a:gd name="connsiteX5" fmla="*/ 0 w 204788"/>
                    <a:gd name="connsiteY5" fmla="*/ 142874 h 190500"/>
                    <a:gd name="connsiteX6" fmla="*/ 52388 w 204788"/>
                    <a:gd name="connsiteY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4788" h="190500">
                      <a:moveTo>
                        <a:pt x="52388" y="0"/>
                      </a:moveTo>
                      <a:lnTo>
                        <a:pt x="180976" y="38100"/>
                      </a:lnTo>
                      <a:lnTo>
                        <a:pt x="198208" y="34444"/>
                      </a:lnTo>
                      <a:lnTo>
                        <a:pt x="204788" y="185736"/>
                      </a:lnTo>
                      <a:lnTo>
                        <a:pt x="95252" y="190500"/>
                      </a:lnTo>
                      <a:lnTo>
                        <a:pt x="0" y="142874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D36E2D0F-53CE-4D2B-862E-3FFDD33DBA76}"/>
                    </a:ext>
                  </a:extLst>
                </p:cNvPr>
                <p:cNvSpPr/>
                <p:nvPr/>
              </p:nvSpPr>
              <p:spPr>
                <a:xfrm>
                  <a:off x="38527584" y="20678776"/>
                  <a:ext cx="598400" cy="490536"/>
                </a:xfrm>
                <a:custGeom>
                  <a:avLst/>
                  <a:gdLst>
                    <a:gd name="connsiteX0" fmla="*/ 467768 w 598400"/>
                    <a:gd name="connsiteY0" fmla="*/ 0 h 490536"/>
                    <a:gd name="connsiteX1" fmla="*/ 582064 w 598400"/>
                    <a:gd name="connsiteY1" fmla="*/ 100012 h 490536"/>
                    <a:gd name="connsiteX2" fmla="*/ 591592 w 598400"/>
                    <a:gd name="connsiteY2" fmla="*/ 185736 h 490536"/>
                    <a:gd name="connsiteX3" fmla="*/ 598400 w 598400"/>
                    <a:gd name="connsiteY3" fmla="*/ 185736 h 490536"/>
                    <a:gd name="connsiteX4" fmla="*/ 596352 w 598400"/>
                    <a:gd name="connsiteY4" fmla="*/ 195262 h 490536"/>
                    <a:gd name="connsiteX5" fmla="*/ 563016 w 598400"/>
                    <a:gd name="connsiteY5" fmla="*/ 280988 h 490536"/>
                    <a:gd name="connsiteX6" fmla="*/ 496340 w 598400"/>
                    <a:gd name="connsiteY6" fmla="*/ 328612 h 490536"/>
                    <a:gd name="connsiteX7" fmla="*/ 510628 w 598400"/>
                    <a:gd name="connsiteY7" fmla="*/ 376236 h 490536"/>
                    <a:gd name="connsiteX8" fmla="*/ 177256 w 598400"/>
                    <a:gd name="connsiteY8" fmla="*/ 490536 h 490536"/>
                    <a:gd name="connsiteX9" fmla="*/ 158204 w 598400"/>
                    <a:gd name="connsiteY9" fmla="*/ 366712 h 490536"/>
                    <a:gd name="connsiteX10" fmla="*/ 110580 w 598400"/>
                    <a:gd name="connsiteY10" fmla="*/ 361948 h 490536"/>
                    <a:gd name="connsiteX11" fmla="*/ 53428 w 598400"/>
                    <a:gd name="connsiteY11" fmla="*/ 266700 h 490536"/>
                    <a:gd name="connsiteX12" fmla="*/ 0 w 598400"/>
                    <a:gd name="connsiteY12" fmla="*/ 228010 h 490536"/>
                    <a:gd name="connsiteX13" fmla="*/ 8916 w 598400"/>
                    <a:gd name="connsiteY13" fmla="*/ 192338 h 490536"/>
                    <a:gd name="connsiteX14" fmla="*/ 82004 w 598400"/>
                    <a:gd name="connsiteY14" fmla="*/ 195262 h 490536"/>
                    <a:gd name="connsiteX15" fmla="*/ 177256 w 598400"/>
                    <a:gd name="connsiteY15" fmla="*/ 242888 h 490536"/>
                    <a:gd name="connsiteX16" fmla="*/ 286792 w 598400"/>
                    <a:gd name="connsiteY16" fmla="*/ 238124 h 490536"/>
                    <a:gd name="connsiteX17" fmla="*/ 280212 w 598400"/>
                    <a:gd name="connsiteY17" fmla="*/ 86832 h 490536"/>
                    <a:gd name="connsiteX18" fmla="*/ 420140 w 598400"/>
                    <a:gd name="connsiteY18" fmla="*/ 57148 h 490536"/>
                    <a:gd name="connsiteX19" fmla="*/ 429664 w 598400"/>
                    <a:gd name="connsiteY19" fmla="*/ 14288 h 490536"/>
                    <a:gd name="connsiteX20" fmla="*/ 467768 w 598400"/>
                    <a:gd name="connsiteY20" fmla="*/ 0 h 49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400" h="490536">
                      <a:moveTo>
                        <a:pt x="467768" y="0"/>
                      </a:moveTo>
                      <a:lnTo>
                        <a:pt x="582064" y="100012"/>
                      </a:lnTo>
                      <a:lnTo>
                        <a:pt x="591592" y="185736"/>
                      </a:lnTo>
                      <a:lnTo>
                        <a:pt x="598400" y="185736"/>
                      </a:lnTo>
                      <a:lnTo>
                        <a:pt x="596352" y="195262"/>
                      </a:lnTo>
                      <a:lnTo>
                        <a:pt x="563016" y="280988"/>
                      </a:lnTo>
                      <a:lnTo>
                        <a:pt x="496340" y="328612"/>
                      </a:lnTo>
                      <a:lnTo>
                        <a:pt x="510628" y="376236"/>
                      </a:lnTo>
                      <a:lnTo>
                        <a:pt x="177256" y="490536"/>
                      </a:lnTo>
                      <a:lnTo>
                        <a:pt x="158204" y="366712"/>
                      </a:lnTo>
                      <a:lnTo>
                        <a:pt x="110580" y="361948"/>
                      </a:lnTo>
                      <a:lnTo>
                        <a:pt x="53428" y="266700"/>
                      </a:lnTo>
                      <a:lnTo>
                        <a:pt x="0" y="228010"/>
                      </a:lnTo>
                      <a:lnTo>
                        <a:pt x="8916" y="192338"/>
                      </a:lnTo>
                      <a:lnTo>
                        <a:pt x="82004" y="195262"/>
                      </a:lnTo>
                      <a:lnTo>
                        <a:pt x="177256" y="242888"/>
                      </a:lnTo>
                      <a:lnTo>
                        <a:pt x="286792" y="238124"/>
                      </a:lnTo>
                      <a:lnTo>
                        <a:pt x="280212" y="86832"/>
                      </a:lnTo>
                      <a:lnTo>
                        <a:pt x="420140" y="57148"/>
                      </a:lnTo>
                      <a:lnTo>
                        <a:pt x="429664" y="14288"/>
                      </a:lnTo>
                      <a:lnTo>
                        <a:pt x="4677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E825F776-FDFD-4FA1-80B4-1C575D8EB540}"/>
                    </a:ext>
                  </a:extLst>
                </p:cNvPr>
                <p:cNvSpPr/>
                <p:nvPr/>
              </p:nvSpPr>
              <p:spPr>
                <a:xfrm>
                  <a:off x="38833424" y="20852610"/>
                  <a:ext cx="1295400" cy="1083466"/>
                </a:xfrm>
                <a:custGeom>
                  <a:avLst/>
                  <a:gdLst>
                    <a:gd name="connsiteX0" fmla="*/ 363936 w 1295400"/>
                    <a:gd name="connsiteY0" fmla="*/ 0 h 1083466"/>
                    <a:gd name="connsiteX1" fmla="*/ 366712 w 1295400"/>
                    <a:gd name="connsiteY1" fmla="*/ 7140 h 1083466"/>
                    <a:gd name="connsiteX2" fmla="*/ 390528 w 1295400"/>
                    <a:gd name="connsiteY2" fmla="*/ 30954 h 1083466"/>
                    <a:gd name="connsiteX3" fmla="*/ 409576 w 1295400"/>
                    <a:gd name="connsiteY3" fmla="*/ 97628 h 1083466"/>
                    <a:gd name="connsiteX4" fmla="*/ 514352 w 1295400"/>
                    <a:gd name="connsiteY4" fmla="*/ 188114 h 1083466"/>
                    <a:gd name="connsiteX5" fmla="*/ 514352 w 1295400"/>
                    <a:gd name="connsiteY5" fmla="*/ 245266 h 1083466"/>
                    <a:gd name="connsiteX6" fmla="*/ 604840 w 1295400"/>
                    <a:gd name="connsiteY6" fmla="*/ 269078 h 1083466"/>
                    <a:gd name="connsiteX7" fmla="*/ 661988 w 1295400"/>
                    <a:gd name="connsiteY7" fmla="*/ 340514 h 1083466"/>
                    <a:gd name="connsiteX8" fmla="*/ 838200 w 1295400"/>
                    <a:gd name="connsiteY8" fmla="*/ 478628 h 1083466"/>
                    <a:gd name="connsiteX9" fmla="*/ 981076 w 1295400"/>
                    <a:gd name="connsiteY9" fmla="*/ 511966 h 1083466"/>
                    <a:gd name="connsiteX10" fmla="*/ 1014416 w 1295400"/>
                    <a:gd name="connsiteY10" fmla="*/ 473866 h 1083466"/>
                    <a:gd name="connsiteX11" fmla="*/ 1094584 w 1295400"/>
                    <a:gd name="connsiteY11" fmla="*/ 473866 h 1083466"/>
                    <a:gd name="connsiteX12" fmla="*/ 1185864 w 1295400"/>
                    <a:gd name="connsiteY12" fmla="*/ 583402 h 1083466"/>
                    <a:gd name="connsiteX13" fmla="*/ 1185864 w 1295400"/>
                    <a:gd name="connsiteY13" fmla="*/ 645314 h 1083466"/>
                    <a:gd name="connsiteX14" fmla="*/ 1249056 w 1295400"/>
                    <a:gd name="connsiteY14" fmla="*/ 635676 h 1083466"/>
                    <a:gd name="connsiteX15" fmla="*/ 1243016 w 1295400"/>
                    <a:gd name="connsiteY15" fmla="*/ 640554 h 1083466"/>
                    <a:gd name="connsiteX16" fmla="*/ 1295400 w 1295400"/>
                    <a:gd name="connsiteY16" fmla="*/ 735802 h 1083466"/>
                    <a:gd name="connsiteX17" fmla="*/ 1209676 w 1295400"/>
                    <a:gd name="connsiteY17" fmla="*/ 812002 h 1083466"/>
                    <a:gd name="connsiteX18" fmla="*/ 1171520 w 1295400"/>
                    <a:gd name="connsiteY18" fmla="*/ 894184 h 1083466"/>
                    <a:gd name="connsiteX19" fmla="*/ 1110616 w 1295400"/>
                    <a:gd name="connsiteY19" fmla="*/ 902490 h 1083466"/>
                    <a:gd name="connsiteX20" fmla="*/ 1049656 w 1295400"/>
                    <a:gd name="connsiteY20" fmla="*/ 925350 h 1083466"/>
                    <a:gd name="connsiteX21" fmla="*/ 1022536 w 1295400"/>
                    <a:gd name="connsiteY21" fmla="*/ 1040602 h 1083466"/>
                    <a:gd name="connsiteX22" fmla="*/ 885824 w 1295400"/>
                    <a:gd name="connsiteY22" fmla="*/ 1040602 h 1083466"/>
                    <a:gd name="connsiteX23" fmla="*/ 852488 w 1295400"/>
                    <a:gd name="connsiteY23" fmla="*/ 1083466 h 1083466"/>
                    <a:gd name="connsiteX24" fmla="*/ 785816 w 1295400"/>
                    <a:gd name="connsiteY24" fmla="*/ 1083466 h 1083466"/>
                    <a:gd name="connsiteX25" fmla="*/ 754400 w 1295400"/>
                    <a:gd name="connsiteY25" fmla="*/ 1044200 h 1083466"/>
                    <a:gd name="connsiteX26" fmla="*/ 752476 w 1295400"/>
                    <a:gd name="connsiteY26" fmla="*/ 969166 h 1083466"/>
                    <a:gd name="connsiteX27" fmla="*/ 661988 w 1295400"/>
                    <a:gd name="connsiteY27" fmla="*/ 878678 h 1083466"/>
                    <a:gd name="connsiteX28" fmla="*/ 661988 w 1295400"/>
                    <a:gd name="connsiteY28" fmla="*/ 807240 h 1083466"/>
                    <a:gd name="connsiteX29" fmla="*/ 695328 w 1295400"/>
                    <a:gd name="connsiteY29" fmla="*/ 783428 h 1083466"/>
                    <a:gd name="connsiteX30" fmla="*/ 719140 w 1295400"/>
                    <a:gd name="connsiteY30" fmla="*/ 645314 h 1083466"/>
                    <a:gd name="connsiteX31" fmla="*/ 585788 w 1295400"/>
                    <a:gd name="connsiteY31" fmla="*/ 602454 h 1083466"/>
                    <a:gd name="connsiteX32" fmla="*/ 552452 w 1295400"/>
                    <a:gd name="connsiteY32" fmla="*/ 635790 h 1083466"/>
                    <a:gd name="connsiteX33" fmla="*/ 509588 w 1295400"/>
                    <a:gd name="connsiteY33" fmla="*/ 607214 h 1083466"/>
                    <a:gd name="connsiteX34" fmla="*/ 376240 w 1295400"/>
                    <a:gd name="connsiteY34" fmla="*/ 607214 h 1083466"/>
                    <a:gd name="connsiteX35" fmla="*/ 361952 w 1295400"/>
                    <a:gd name="connsiteY35" fmla="*/ 588166 h 1083466"/>
                    <a:gd name="connsiteX36" fmla="*/ 347664 w 1295400"/>
                    <a:gd name="connsiteY36" fmla="*/ 511966 h 1083466"/>
                    <a:gd name="connsiteX37" fmla="*/ 295276 w 1295400"/>
                    <a:gd name="connsiteY37" fmla="*/ 488154 h 1083466"/>
                    <a:gd name="connsiteX38" fmla="*/ 233364 w 1295400"/>
                    <a:gd name="connsiteY38" fmla="*/ 550066 h 1083466"/>
                    <a:gd name="connsiteX39" fmla="*/ 9528 w 1295400"/>
                    <a:gd name="connsiteY39" fmla="*/ 359566 h 1083466"/>
                    <a:gd name="connsiteX40" fmla="*/ 0 w 1295400"/>
                    <a:gd name="connsiteY40" fmla="*/ 283366 h 1083466"/>
                    <a:gd name="connsiteX41" fmla="*/ 4920 w 1295400"/>
                    <a:gd name="connsiteY41" fmla="*/ 270930 h 1083466"/>
                    <a:gd name="connsiteX42" fmla="*/ 204788 w 1295400"/>
                    <a:gd name="connsiteY42" fmla="*/ 202402 h 1083466"/>
                    <a:gd name="connsiteX43" fmla="*/ 190500 w 1295400"/>
                    <a:gd name="connsiteY43" fmla="*/ 154778 h 1083466"/>
                    <a:gd name="connsiteX44" fmla="*/ 257176 w 1295400"/>
                    <a:gd name="connsiteY44" fmla="*/ 107154 h 1083466"/>
                    <a:gd name="connsiteX45" fmla="*/ 290512 w 1295400"/>
                    <a:gd name="connsiteY45" fmla="*/ 21428 h 1083466"/>
                    <a:gd name="connsiteX46" fmla="*/ 292560 w 1295400"/>
                    <a:gd name="connsiteY46" fmla="*/ 11902 h 1083466"/>
                    <a:gd name="connsiteX47" fmla="*/ 361952 w 1295400"/>
                    <a:gd name="connsiteY47" fmla="*/ 11902 h 1083466"/>
                    <a:gd name="connsiteX48" fmla="*/ 363936 w 1295400"/>
                    <a:gd name="connsiteY48" fmla="*/ 0 h 108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295400" h="1083466">
                      <a:moveTo>
                        <a:pt x="363936" y="0"/>
                      </a:moveTo>
                      <a:lnTo>
                        <a:pt x="366712" y="7140"/>
                      </a:lnTo>
                      <a:lnTo>
                        <a:pt x="390528" y="30954"/>
                      </a:lnTo>
                      <a:lnTo>
                        <a:pt x="409576" y="97628"/>
                      </a:lnTo>
                      <a:lnTo>
                        <a:pt x="514352" y="188114"/>
                      </a:lnTo>
                      <a:lnTo>
                        <a:pt x="514352" y="245266"/>
                      </a:lnTo>
                      <a:lnTo>
                        <a:pt x="604840" y="269078"/>
                      </a:lnTo>
                      <a:lnTo>
                        <a:pt x="661988" y="340514"/>
                      </a:lnTo>
                      <a:lnTo>
                        <a:pt x="838200" y="478628"/>
                      </a:lnTo>
                      <a:lnTo>
                        <a:pt x="981076" y="511966"/>
                      </a:lnTo>
                      <a:lnTo>
                        <a:pt x="1014416" y="473866"/>
                      </a:lnTo>
                      <a:lnTo>
                        <a:pt x="1094584" y="473866"/>
                      </a:lnTo>
                      <a:lnTo>
                        <a:pt x="1185864" y="583402"/>
                      </a:lnTo>
                      <a:lnTo>
                        <a:pt x="1185864" y="645314"/>
                      </a:lnTo>
                      <a:lnTo>
                        <a:pt x="1249056" y="635676"/>
                      </a:lnTo>
                      <a:lnTo>
                        <a:pt x="1243016" y="640554"/>
                      </a:lnTo>
                      <a:lnTo>
                        <a:pt x="1295400" y="735802"/>
                      </a:lnTo>
                      <a:lnTo>
                        <a:pt x="1209676" y="812002"/>
                      </a:lnTo>
                      <a:lnTo>
                        <a:pt x="1171520" y="894184"/>
                      </a:lnTo>
                      <a:lnTo>
                        <a:pt x="1110616" y="902490"/>
                      </a:lnTo>
                      <a:lnTo>
                        <a:pt x="1049656" y="925350"/>
                      </a:lnTo>
                      <a:lnTo>
                        <a:pt x="1022536" y="1040602"/>
                      </a:lnTo>
                      <a:lnTo>
                        <a:pt x="885824" y="1040602"/>
                      </a:lnTo>
                      <a:lnTo>
                        <a:pt x="852488" y="1083466"/>
                      </a:lnTo>
                      <a:lnTo>
                        <a:pt x="785816" y="1083466"/>
                      </a:lnTo>
                      <a:lnTo>
                        <a:pt x="754400" y="1044200"/>
                      </a:lnTo>
                      <a:lnTo>
                        <a:pt x="752476" y="969166"/>
                      </a:lnTo>
                      <a:lnTo>
                        <a:pt x="661988" y="878678"/>
                      </a:lnTo>
                      <a:lnTo>
                        <a:pt x="661988" y="807240"/>
                      </a:lnTo>
                      <a:lnTo>
                        <a:pt x="695328" y="783428"/>
                      </a:lnTo>
                      <a:lnTo>
                        <a:pt x="719140" y="645314"/>
                      </a:lnTo>
                      <a:lnTo>
                        <a:pt x="585788" y="602454"/>
                      </a:lnTo>
                      <a:lnTo>
                        <a:pt x="552452" y="635790"/>
                      </a:lnTo>
                      <a:lnTo>
                        <a:pt x="509588" y="607214"/>
                      </a:lnTo>
                      <a:lnTo>
                        <a:pt x="376240" y="607214"/>
                      </a:lnTo>
                      <a:lnTo>
                        <a:pt x="361952" y="588166"/>
                      </a:lnTo>
                      <a:lnTo>
                        <a:pt x="347664" y="511966"/>
                      </a:lnTo>
                      <a:lnTo>
                        <a:pt x="295276" y="488154"/>
                      </a:lnTo>
                      <a:lnTo>
                        <a:pt x="233364" y="550066"/>
                      </a:lnTo>
                      <a:lnTo>
                        <a:pt x="9528" y="359566"/>
                      </a:lnTo>
                      <a:lnTo>
                        <a:pt x="0" y="283366"/>
                      </a:lnTo>
                      <a:lnTo>
                        <a:pt x="4920" y="270930"/>
                      </a:lnTo>
                      <a:lnTo>
                        <a:pt x="204788" y="202402"/>
                      </a:lnTo>
                      <a:lnTo>
                        <a:pt x="190500" y="154778"/>
                      </a:lnTo>
                      <a:lnTo>
                        <a:pt x="257176" y="107154"/>
                      </a:lnTo>
                      <a:lnTo>
                        <a:pt x="290512" y="21428"/>
                      </a:lnTo>
                      <a:lnTo>
                        <a:pt x="292560" y="11902"/>
                      </a:lnTo>
                      <a:lnTo>
                        <a:pt x="361952" y="11902"/>
                      </a:lnTo>
                      <a:lnTo>
                        <a:pt x="3639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988BEE38-B5D5-4016-8FCB-2436487B120E}"/>
                    </a:ext>
                  </a:extLst>
                </p:cNvPr>
                <p:cNvSpPr/>
                <p:nvPr/>
              </p:nvSpPr>
              <p:spPr>
                <a:xfrm>
                  <a:off x="38844332" y="21213352"/>
                  <a:ext cx="361628" cy="427448"/>
                </a:xfrm>
                <a:custGeom>
                  <a:avLst/>
                  <a:gdLst>
                    <a:gd name="connsiteX0" fmla="*/ 0 w 361628"/>
                    <a:gd name="connsiteY0" fmla="*/ 0 h 427448"/>
                    <a:gd name="connsiteX1" fmla="*/ 222456 w 361628"/>
                    <a:gd name="connsiteY1" fmla="*/ 189324 h 427448"/>
                    <a:gd name="connsiteX2" fmla="*/ 284368 w 361628"/>
                    <a:gd name="connsiteY2" fmla="*/ 127412 h 427448"/>
                    <a:gd name="connsiteX3" fmla="*/ 336756 w 361628"/>
                    <a:gd name="connsiteY3" fmla="*/ 151224 h 427448"/>
                    <a:gd name="connsiteX4" fmla="*/ 351044 w 361628"/>
                    <a:gd name="connsiteY4" fmla="*/ 227424 h 427448"/>
                    <a:gd name="connsiteX5" fmla="*/ 361628 w 361628"/>
                    <a:gd name="connsiteY5" fmla="*/ 241534 h 427448"/>
                    <a:gd name="connsiteX6" fmla="*/ 322468 w 361628"/>
                    <a:gd name="connsiteY6" fmla="*/ 365536 h 427448"/>
                    <a:gd name="connsiteX7" fmla="*/ 255792 w 361628"/>
                    <a:gd name="connsiteY7" fmla="*/ 389348 h 427448"/>
                    <a:gd name="connsiteX8" fmla="*/ 222456 w 361628"/>
                    <a:gd name="connsiteY8" fmla="*/ 427448 h 427448"/>
                    <a:gd name="connsiteX9" fmla="*/ 170068 w 361628"/>
                    <a:gd name="connsiteY9" fmla="*/ 398872 h 427448"/>
                    <a:gd name="connsiteX10" fmla="*/ 89108 w 361628"/>
                    <a:gd name="connsiteY10" fmla="*/ 394112 h 427448"/>
                    <a:gd name="connsiteX11" fmla="*/ 31956 w 361628"/>
                    <a:gd name="connsiteY11" fmla="*/ 303624 h 427448"/>
                    <a:gd name="connsiteX12" fmla="*/ 3380 w 361628"/>
                    <a:gd name="connsiteY12" fmla="*/ 189324 h 427448"/>
                    <a:gd name="connsiteX13" fmla="*/ 0 w 361628"/>
                    <a:gd name="connsiteY13" fmla="*/ 0 h 42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1628" h="427448">
                      <a:moveTo>
                        <a:pt x="0" y="0"/>
                      </a:moveTo>
                      <a:lnTo>
                        <a:pt x="222456" y="189324"/>
                      </a:lnTo>
                      <a:lnTo>
                        <a:pt x="284368" y="127412"/>
                      </a:lnTo>
                      <a:lnTo>
                        <a:pt x="336756" y="151224"/>
                      </a:lnTo>
                      <a:lnTo>
                        <a:pt x="351044" y="227424"/>
                      </a:lnTo>
                      <a:lnTo>
                        <a:pt x="361628" y="241534"/>
                      </a:lnTo>
                      <a:lnTo>
                        <a:pt x="322468" y="365536"/>
                      </a:lnTo>
                      <a:lnTo>
                        <a:pt x="255792" y="389348"/>
                      </a:lnTo>
                      <a:lnTo>
                        <a:pt x="222456" y="427448"/>
                      </a:lnTo>
                      <a:lnTo>
                        <a:pt x="170068" y="398872"/>
                      </a:lnTo>
                      <a:lnTo>
                        <a:pt x="89108" y="394112"/>
                      </a:lnTo>
                      <a:lnTo>
                        <a:pt x="31956" y="303624"/>
                      </a:lnTo>
                      <a:lnTo>
                        <a:pt x="3380" y="189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159FD3A0-07EA-474B-8CDB-BF8A090A8BAB}"/>
                    </a:ext>
                  </a:extLst>
                </p:cNvPr>
                <p:cNvSpPr/>
                <p:nvPr/>
              </p:nvSpPr>
              <p:spPr>
                <a:xfrm>
                  <a:off x="38681024" y="22317076"/>
                  <a:ext cx="221980" cy="477698"/>
                </a:xfrm>
                <a:custGeom>
                  <a:avLst/>
                  <a:gdLst>
                    <a:gd name="connsiteX0" fmla="*/ 90488 w 221980"/>
                    <a:gd name="connsiteY0" fmla="*/ 0 h 477698"/>
                    <a:gd name="connsiteX1" fmla="*/ 180976 w 221980"/>
                    <a:gd name="connsiteY1" fmla="*/ 33336 h 477698"/>
                    <a:gd name="connsiteX2" fmla="*/ 221980 w 221980"/>
                    <a:gd name="connsiteY2" fmla="*/ 93638 h 477698"/>
                    <a:gd name="connsiteX3" fmla="*/ 209552 w 221980"/>
                    <a:gd name="connsiteY3" fmla="*/ 123824 h 477698"/>
                    <a:gd name="connsiteX4" fmla="*/ 180976 w 221980"/>
                    <a:gd name="connsiteY4" fmla="*/ 300036 h 477698"/>
                    <a:gd name="connsiteX5" fmla="*/ 128588 w 221980"/>
                    <a:gd name="connsiteY5" fmla="*/ 376236 h 477698"/>
                    <a:gd name="connsiteX6" fmla="*/ 105064 w 221980"/>
                    <a:gd name="connsiteY6" fmla="*/ 423288 h 477698"/>
                    <a:gd name="connsiteX7" fmla="*/ 101600 w 221980"/>
                    <a:gd name="connsiteY7" fmla="*/ 425448 h 477698"/>
                    <a:gd name="connsiteX8" fmla="*/ 65976 w 221980"/>
                    <a:gd name="connsiteY8" fmla="*/ 477698 h 477698"/>
                    <a:gd name="connsiteX9" fmla="*/ 28576 w 221980"/>
                    <a:gd name="connsiteY9" fmla="*/ 357188 h 477698"/>
                    <a:gd name="connsiteX10" fmla="*/ 23760 w 221980"/>
                    <a:gd name="connsiteY10" fmla="*/ 355850 h 477698"/>
                    <a:gd name="connsiteX11" fmla="*/ 19052 w 221980"/>
                    <a:gd name="connsiteY11" fmla="*/ 242888 h 477698"/>
                    <a:gd name="connsiteX12" fmla="*/ 61912 w 221980"/>
                    <a:gd name="connsiteY12" fmla="*/ 195262 h 477698"/>
                    <a:gd name="connsiteX13" fmla="*/ 0 w 221980"/>
                    <a:gd name="connsiteY13" fmla="*/ 71436 h 477698"/>
                    <a:gd name="connsiteX14" fmla="*/ 90488 w 221980"/>
                    <a:gd name="connsiteY14" fmla="*/ 0 h 47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1980" h="477698">
                      <a:moveTo>
                        <a:pt x="90488" y="0"/>
                      </a:moveTo>
                      <a:lnTo>
                        <a:pt x="180976" y="33336"/>
                      </a:lnTo>
                      <a:lnTo>
                        <a:pt x="221980" y="93638"/>
                      </a:lnTo>
                      <a:lnTo>
                        <a:pt x="209552" y="123824"/>
                      </a:lnTo>
                      <a:lnTo>
                        <a:pt x="180976" y="300036"/>
                      </a:lnTo>
                      <a:lnTo>
                        <a:pt x="128588" y="376236"/>
                      </a:lnTo>
                      <a:lnTo>
                        <a:pt x="105064" y="423288"/>
                      </a:lnTo>
                      <a:lnTo>
                        <a:pt x="101600" y="425448"/>
                      </a:lnTo>
                      <a:lnTo>
                        <a:pt x="65976" y="477698"/>
                      </a:lnTo>
                      <a:lnTo>
                        <a:pt x="28576" y="357188"/>
                      </a:lnTo>
                      <a:lnTo>
                        <a:pt x="23760" y="355850"/>
                      </a:lnTo>
                      <a:lnTo>
                        <a:pt x="19052" y="242888"/>
                      </a:lnTo>
                      <a:lnTo>
                        <a:pt x="61912" y="195262"/>
                      </a:lnTo>
                      <a:lnTo>
                        <a:pt x="0" y="71436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DAC732CE-5E17-4577-9B22-3F469D9A77A0}"/>
                    </a:ext>
                  </a:extLst>
                </p:cNvPr>
                <p:cNvSpPr/>
                <p:nvPr/>
              </p:nvSpPr>
              <p:spPr>
                <a:xfrm>
                  <a:off x="38370428" y="22017038"/>
                  <a:ext cx="585932" cy="655888"/>
                </a:xfrm>
                <a:custGeom>
                  <a:avLst/>
                  <a:gdLst>
                    <a:gd name="connsiteX0" fmla="*/ 134384 w 585932"/>
                    <a:gd name="connsiteY0" fmla="*/ 0 h 655888"/>
                    <a:gd name="connsiteX1" fmla="*/ 210584 w 585932"/>
                    <a:gd name="connsiteY1" fmla="*/ 4762 h 655888"/>
                    <a:gd name="connsiteX2" fmla="*/ 329648 w 585932"/>
                    <a:gd name="connsiteY2" fmla="*/ 166686 h 655888"/>
                    <a:gd name="connsiteX3" fmla="*/ 424896 w 585932"/>
                    <a:gd name="connsiteY3" fmla="*/ 128586 h 655888"/>
                    <a:gd name="connsiteX4" fmla="*/ 472524 w 585932"/>
                    <a:gd name="connsiteY4" fmla="*/ 171450 h 655888"/>
                    <a:gd name="connsiteX5" fmla="*/ 443948 w 585932"/>
                    <a:gd name="connsiteY5" fmla="*/ 219074 h 655888"/>
                    <a:gd name="connsiteX6" fmla="*/ 585932 w 585932"/>
                    <a:gd name="connsiteY6" fmla="*/ 319300 h 655888"/>
                    <a:gd name="connsiteX7" fmla="*/ 553484 w 585932"/>
                    <a:gd name="connsiteY7" fmla="*/ 342900 h 655888"/>
                    <a:gd name="connsiteX8" fmla="*/ 532576 w 585932"/>
                    <a:gd name="connsiteY8" fmla="*/ 393676 h 655888"/>
                    <a:gd name="connsiteX9" fmla="*/ 491572 w 585932"/>
                    <a:gd name="connsiteY9" fmla="*/ 333374 h 655888"/>
                    <a:gd name="connsiteX10" fmla="*/ 401084 w 585932"/>
                    <a:gd name="connsiteY10" fmla="*/ 300038 h 655888"/>
                    <a:gd name="connsiteX11" fmla="*/ 310596 w 585932"/>
                    <a:gd name="connsiteY11" fmla="*/ 371474 h 655888"/>
                    <a:gd name="connsiteX12" fmla="*/ 372508 w 585932"/>
                    <a:gd name="connsiteY12" fmla="*/ 495300 h 655888"/>
                    <a:gd name="connsiteX13" fmla="*/ 329648 w 585932"/>
                    <a:gd name="connsiteY13" fmla="*/ 542926 h 655888"/>
                    <a:gd name="connsiteX14" fmla="*/ 334356 w 585932"/>
                    <a:gd name="connsiteY14" fmla="*/ 655888 h 655888"/>
                    <a:gd name="connsiteX15" fmla="*/ 167724 w 585932"/>
                    <a:gd name="connsiteY15" fmla="*/ 609600 h 655888"/>
                    <a:gd name="connsiteX16" fmla="*/ 43896 w 585932"/>
                    <a:gd name="connsiteY16" fmla="*/ 638174 h 655888"/>
                    <a:gd name="connsiteX17" fmla="*/ 15324 w 585932"/>
                    <a:gd name="connsiteY17" fmla="*/ 561974 h 655888"/>
                    <a:gd name="connsiteX18" fmla="*/ 0 w 585932"/>
                    <a:gd name="connsiteY18" fmla="*/ 561974 h 655888"/>
                    <a:gd name="connsiteX19" fmla="*/ 5796 w 585932"/>
                    <a:gd name="connsiteY19" fmla="*/ 552450 h 655888"/>
                    <a:gd name="connsiteX20" fmla="*/ 81996 w 585932"/>
                    <a:gd name="connsiteY20" fmla="*/ 438150 h 655888"/>
                    <a:gd name="connsiteX21" fmla="*/ 101048 w 585932"/>
                    <a:gd name="connsiteY21" fmla="*/ 176212 h 655888"/>
                    <a:gd name="connsiteX22" fmla="*/ 134384 w 585932"/>
                    <a:gd name="connsiteY22" fmla="*/ 0 h 655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85932" h="655888">
                      <a:moveTo>
                        <a:pt x="134384" y="0"/>
                      </a:moveTo>
                      <a:lnTo>
                        <a:pt x="210584" y="4762"/>
                      </a:lnTo>
                      <a:lnTo>
                        <a:pt x="329648" y="166686"/>
                      </a:lnTo>
                      <a:lnTo>
                        <a:pt x="424896" y="128586"/>
                      </a:lnTo>
                      <a:lnTo>
                        <a:pt x="472524" y="171450"/>
                      </a:lnTo>
                      <a:lnTo>
                        <a:pt x="443948" y="219074"/>
                      </a:lnTo>
                      <a:lnTo>
                        <a:pt x="585932" y="319300"/>
                      </a:lnTo>
                      <a:lnTo>
                        <a:pt x="553484" y="342900"/>
                      </a:lnTo>
                      <a:lnTo>
                        <a:pt x="532576" y="393676"/>
                      </a:lnTo>
                      <a:lnTo>
                        <a:pt x="491572" y="333374"/>
                      </a:lnTo>
                      <a:lnTo>
                        <a:pt x="401084" y="300038"/>
                      </a:lnTo>
                      <a:lnTo>
                        <a:pt x="310596" y="371474"/>
                      </a:lnTo>
                      <a:lnTo>
                        <a:pt x="372508" y="495300"/>
                      </a:lnTo>
                      <a:lnTo>
                        <a:pt x="329648" y="542926"/>
                      </a:lnTo>
                      <a:lnTo>
                        <a:pt x="334356" y="655888"/>
                      </a:lnTo>
                      <a:lnTo>
                        <a:pt x="167724" y="609600"/>
                      </a:lnTo>
                      <a:lnTo>
                        <a:pt x="43896" y="638174"/>
                      </a:lnTo>
                      <a:lnTo>
                        <a:pt x="15324" y="561974"/>
                      </a:lnTo>
                      <a:lnTo>
                        <a:pt x="0" y="561974"/>
                      </a:lnTo>
                      <a:lnTo>
                        <a:pt x="5796" y="552450"/>
                      </a:lnTo>
                      <a:lnTo>
                        <a:pt x="81996" y="438150"/>
                      </a:lnTo>
                      <a:lnTo>
                        <a:pt x="101048" y="176212"/>
                      </a:lnTo>
                      <a:lnTo>
                        <a:pt x="134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DCD7005F-3402-4B22-9E2F-2BB7AB575160}"/>
                    </a:ext>
                  </a:extLst>
                </p:cNvPr>
                <p:cNvSpPr/>
                <p:nvPr/>
              </p:nvSpPr>
              <p:spPr>
                <a:xfrm>
                  <a:off x="38204852" y="21303034"/>
                  <a:ext cx="297580" cy="316334"/>
                </a:xfrm>
                <a:custGeom>
                  <a:avLst/>
                  <a:gdLst>
                    <a:gd name="connsiteX0" fmla="*/ 133248 w 297580"/>
                    <a:gd name="connsiteY0" fmla="*/ 0 h 316334"/>
                    <a:gd name="connsiteX1" fmla="*/ 252336 w 297580"/>
                    <a:gd name="connsiteY1" fmla="*/ 44872 h 316334"/>
                    <a:gd name="connsiteX2" fmla="*/ 223760 w 297580"/>
                    <a:gd name="connsiteY2" fmla="*/ 94878 h 316334"/>
                    <a:gd name="connsiteX3" fmla="*/ 297580 w 297580"/>
                    <a:gd name="connsiteY3" fmla="*/ 149646 h 316334"/>
                    <a:gd name="connsiteX4" fmla="*/ 207092 w 297580"/>
                    <a:gd name="connsiteY4" fmla="*/ 240134 h 316334"/>
                    <a:gd name="connsiteX5" fmla="*/ 223760 w 297580"/>
                    <a:gd name="connsiteY5" fmla="*/ 294904 h 316334"/>
                    <a:gd name="connsiteX6" fmla="*/ 180900 w 297580"/>
                    <a:gd name="connsiteY6" fmla="*/ 316334 h 316334"/>
                    <a:gd name="connsiteX7" fmla="*/ 88028 w 297580"/>
                    <a:gd name="connsiteY7" fmla="*/ 271090 h 316334"/>
                    <a:gd name="connsiteX8" fmla="*/ 14212 w 297580"/>
                    <a:gd name="connsiteY8" fmla="*/ 287760 h 316334"/>
                    <a:gd name="connsiteX9" fmla="*/ 14212 w 297580"/>
                    <a:gd name="connsiteY9" fmla="*/ 216322 h 316334"/>
                    <a:gd name="connsiteX10" fmla="*/ 26116 w 297580"/>
                    <a:gd name="connsiteY10" fmla="*/ 175842 h 316334"/>
                    <a:gd name="connsiteX11" fmla="*/ 0 w 297580"/>
                    <a:gd name="connsiteY11" fmla="*/ 145546 h 316334"/>
                    <a:gd name="connsiteX12" fmla="*/ 90412 w 297580"/>
                    <a:gd name="connsiteY12" fmla="*/ 52016 h 316334"/>
                    <a:gd name="connsiteX13" fmla="*/ 133248 w 297580"/>
                    <a:gd name="connsiteY13" fmla="*/ 0 h 31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580" h="316334">
                      <a:moveTo>
                        <a:pt x="133248" y="0"/>
                      </a:moveTo>
                      <a:lnTo>
                        <a:pt x="252336" y="44872"/>
                      </a:lnTo>
                      <a:lnTo>
                        <a:pt x="223760" y="94878"/>
                      </a:lnTo>
                      <a:lnTo>
                        <a:pt x="297580" y="149646"/>
                      </a:lnTo>
                      <a:lnTo>
                        <a:pt x="207092" y="240134"/>
                      </a:lnTo>
                      <a:lnTo>
                        <a:pt x="223760" y="294904"/>
                      </a:lnTo>
                      <a:lnTo>
                        <a:pt x="180900" y="316334"/>
                      </a:lnTo>
                      <a:lnTo>
                        <a:pt x="88028" y="271090"/>
                      </a:lnTo>
                      <a:lnTo>
                        <a:pt x="14212" y="287760"/>
                      </a:lnTo>
                      <a:lnTo>
                        <a:pt x="14212" y="216322"/>
                      </a:lnTo>
                      <a:lnTo>
                        <a:pt x="26116" y="175842"/>
                      </a:lnTo>
                      <a:lnTo>
                        <a:pt x="0" y="145546"/>
                      </a:lnTo>
                      <a:lnTo>
                        <a:pt x="90412" y="52016"/>
                      </a:lnTo>
                      <a:lnTo>
                        <a:pt x="1332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A67D94CC-7790-4956-A133-BD095F7FE3FA}"/>
                    </a:ext>
                  </a:extLst>
                </p:cNvPr>
                <p:cNvSpPr/>
                <p:nvPr/>
              </p:nvSpPr>
              <p:spPr>
                <a:xfrm>
                  <a:off x="38131752" y="20906786"/>
                  <a:ext cx="1456072" cy="1680434"/>
                </a:xfrm>
                <a:custGeom>
                  <a:avLst/>
                  <a:gdLst>
                    <a:gd name="connsiteX0" fmla="*/ 395832 w 1456072"/>
                    <a:gd name="connsiteY0" fmla="*/ 0 h 1680434"/>
                    <a:gd name="connsiteX1" fmla="*/ 449260 w 1456072"/>
                    <a:gd name="connsiteY1" fmla="*/ 38690 h 1680434"/>
                    <a:gd name="connsiteX2" fmla="*/ 506412 w 1456072"/>
                    <a:gd name="connsiteY2" fmla="*/ 133938 h 1680434"/>
                    <a:gd name="connsiteX3" fmla="*/ 554036 w 1456072"/>
                    <a:gd name="connsiteY3" fmla="*/ 138702 h 1680434"/>
                    <a:gd name="connsiteX4" fmla="*/ 573088 w 1456072"/>
                    <a:gd name="connsiteY4" fmla="*/ 262526 h 1680434"/>
                    <a:gd name="connsiteX5" fmla="*/ 706592 w 1456072"/>
                    <a:gd name="connsiteY5" fmla="*/ 216754 h 1680434"/>
                    <a:gd name="connsiteX6" fmla="*/ 701672 w 1456072"/>
                    <a:gd name="connsiteY6" fmla="*/ 229190 h 1680434"/>
                    <a:gd name="connsiteX7" fmla="*/ 711200 w 1456072"/>
                    <a:gd name="connsiteY7" fmla="*/ 305390 h 1680434"/>
                    <a:gd name="connsiteX8" fmla="*/ 712580 w 1456072"/>
                    <a:gd name="connsiteY8" fmla="*/ 306566 h 1680434"/>
                    <a:gd name="connsiteX9" fmla="*/ 715960 w 1456072"/>
                    <a:gd name="connsiteY9" fmla="*/ 495890 h 1680434"/>
                    <a:gd name="connsiteX10" fmla="*/ 744536 w 1456072"/>
                    <a:gd name="connsiteY10" fmla="*/ 610190 h 1680434"/>
                    <a:gd name="connsiteX11" fmla="*/ 801688 w 1456072"/>
                    <a:gd name="connsiteY11" fmla="*/ 700678 h 1680434"/>
                    <a:gd name="connsiteX12" fmla="*/ 882648 w 1456072"/>
                    <a:gd name="connsiteY12" fmla="*/ 705438 h 1680434"/>
                    <a:gd name="connsiteX13" fmla="*/ 935036 w 1456072"/>
                    <a:gd name="connsiteY13" fmla="*/ 734014 h 1680434"/>
                    <a:gd name="connsiteX14" fmla="*/ 968372 w 1456072"/>
                    <a:gd name="connsiteY14" fmla="*/ 695914 h 1680434"/>
                    <a:gd name="connsiteX15" fmla="*/ 1035048 w 1456072"/>
                    <a:gd name="connsiteY15" fmla="*/ 672102 h 1680434"/>
                    <a:gd name="connsiteX16" fmla="*/ 1074208 w 1456072"/>
                    <a:gd name="connsiteY16" fmla="*/ 548100 h 1680434"/>
                    <a:gd name="connsiteX17" fmla="*/ 1077912 w 1456072"/>
                    <a:gd name="connsiteY17" fmla="*/ 553038 h 1680434"/>
                    <a:gd name="connsiteX18" fmla="*/ 1211260 w 1456072"/>
                    <a:gd name="connsiteY18" fmla="*/ 553038 h 1680434"/>
                    <a:gd name="connsiteX19" fmla="*/ 1254124 w 1456072"/>
                    <a:gd name="connsiteY19" fmla="*/ 581614 h 1680434"/>
                    <a:gd name="connsiteX20" fmla="*/ 1287460 w 1456072"/>
                    <a:gd name="connsiteY20" fmla="*/ 548278 h 1680434"/>
                    <a:gd name="connsiteX21" fmla="*/ 1420812 w 1456072"/>
                    <a:gd name="connsiteY21" fmla="*/ 591138 h 1680434"/>
                    <a:gd name="connsiteX22" fmla="*/ 1397000 w 1456072"/>
                    <a:gd name="connsiteY22" fmla="*/ 729252 h 1680434"/>
                    <a:gd name="connsiteX23" fmla="*/ 1363660 w 1456072"/>
                    <a:gd name="connsiteY23" fmla="*/ 753064 h 1680434"/>
                    <a:gd name="connsiteX24" fmla="*/ 1363660 w 1456072"/>
                    <a:gd name="connsiteY24" fmla="*/ 824502 h 1680434"/>
                    <a:gd name="connsiteX25" fmla="*/ 1454148 w 1456072"/>
                    <a:gd name="connsiteY25" fmla="*/ 914990 h 1680434"/>
                    <a:gd name="connsiteX26" fmla="*/ 1456072 w 1456072"/>
                    <a:gd name="connsiteY26" fmla="*/ 990024 h 1680434"/>
                    <a:gd name="connsiteX27" fmla="*/ 1449384 w 1456072"/>
                    <a:gd name="connsiteY27" fmla="*/ 981664 h 1680434"/>
                    <a:gd name="connsiteX28" fmla="*/ 1363660 w 1456072"/>
                    <a:gd name="connsiteY28" fmla="*/ 1000714 h 1680434"/>
                    <a:gd name="connsiteX29" fmla="*/ 1339848 w 1456072"/>
                    <a:gd name="connsiteY29" fmla="*/ 1019764 h 1680434"/>
                    <a:gd name="connsiteX30" fmla="*/ 1282696 w 1456072"/>
                    <a:gd name="connsiteY30" fmla="*/ 981664 h 1680434"/>
                    <a:gd name="connsiteX31" fmla="*/ 1206496 w 1456072"/>
                    <a:gd name="connsiteY31" fmla="*/ 1029290 h 1680434"/>
                    <a:gd name="connsiteX32" fmla="*/ 1135060 w 1456072"/>
                    <a:gd name="connsiteY32" fmla="*/ 1119778 h 1680434"/>
                    <a:gd name="connsiteX33" fmla="*/ 1049336 w 1456072"/>
                    <a:gd name="connsiteY33" fmla="*/ 1162638 h 1680434"/>
                    <a:gd name="connsiteX34" fmla="*/ 906460 w 1456072"/>
                    <a:gd name="connsiteY34" fmla="*/ 1215026 h 1680434"/>
                    <a:gd name="connsiteX35" fmla="*/ 896936 w 1456072"/>
                    <a:gd name="connsiteY35" fmla="*/ 1305514 h 1680434"/>
                    <a:gd name="connsiteX36" fmla="*/ 896936 w 1456072"/>
                    <a:gd name="connsiteY36" fmla="*/ 1376952 h 1680434"/>
                    <a:gd name="connsiteX37" fmla="*/ 824608 w 1456072"/>
                    <a:gd name="connsiteY37" fmla="*/ 1429552 h 1680434"/>
                    <a:gd name="connsiteX38" fmla="*/ 682624 w 1456072"/>
                    <a:gd name="connsiteY38" fmla="*/ 1329326 h 1680434"/>
                    <a:gd name="connsiteX39" fmla="*/ 711200 w 1456072"/>
                    <a:gd name="connsiteY39" fmla="*/ 1281702 h 1680434"/>
                    <a:gd name="connsiteX40" fmla="*/ 663572 w 1456072"/>
                    <a:gd name="connsiteY40" fmla="*/ 1238838 h 1680434"/>
                    <a:gd name="connsiteX41" fmla="*/ 568324 w 1456072"/>
                    <a:gd name="connsiteY41" fmla="*/ 1276938 h 1680434"/>
                    <a:gd name="connsiteX42" fmla="*/ 449260 w 1456072"/>
                    <a:gd name="connsiteY42" fmla="*/ 1115014 h 1680434"/>
                    <a:gd name="connsiteX43" fmla="*/ 373060 w 1456072"/>
                    <a:gd name="connsiteY43" fmla="*/ 1110252 h 1680434"/>
                    <a:gd name="connsiteX44" fmla="*/ 339724 w 1456072"/>
                    <a:gd name="connsiteY44" fmla="*/ 1286464 h 1680434"/>
                    <a:gd name="connsiteX45" fmla="*/ 320672 w 1456072"/>
                    <a:gd name="connsiteY45" fmla="*/ 1548402 h 1680434"/>
                    <a:gd name="connsiteX46" fmla="*/ 244472 w 1456072"/>
                    <a:gd name="connsiteY46" fmla="*/ 1662702 h 1680434"/>
                    <a:gd name="connsiteX47" fmla="*/ 238676 w 1456072"/>
                    <a:gd name="connsiteY47" fmla="*/ 1672226 h 1680434"/>
                    <a:gd name="connsiteX48" fmla="*/ 87312 w 1456072"/>
                    <a:gd name="connsiteY48" fmla="*/ 1672226 h 1680434"/>
                    <a:gd name="connsiteX49" fmla="*/ 86680 w 1456072"/>
                    <a:gd name="connsiteY49" fmla="*/ 1680434 h 1680434"/>
                    <a:gd name="connsiteX50" fmla="*/ 85724 w 1456072"/>
                    <a:gd name="connsiteY50" fmla="*/ 1680164 h 1680434"/>
                    <a:gd name="connsiteX51" fmla="*/ 0 w 1456072"/>
                    <a:gd name="connsiteY51" fmla="*/ 1470614 h 1680434"/>
                    <a:gd name="connsiteX52" fmla="*/ 47624 w 1456072"/>
                    <a:gd name="connsiteY52" fmla="*/ 1353138 h 1680434"/>
                    <a:gd name="connsiteX53" fmla="*/ 219072 w 1456072"/>
                    <a:gd name="connsiteY53" fmla="*/ 1115014 h 1680434"/>
                    <a:gd name="connsiteX54" fmla="*/ 171448 w 1456072"/>
                    <a:gd name="connsiteY54" fmla="*/ 1061038 h 1680434"/>
                    <a:gd name="connsiteX55" fmla="*/ 193672 w 1456072"/>
                    <a:gd name="connsiteY55" fmla="*/ 981664 h 1680434"/>
                    <a:gd name="connsiteX56" fmla="*/ 155572 w 1456072"/>
                    <a:gd name="connsiteY56" fmla="*/ 886414 h 1680434"/>
                    <a:gd name="connsiteX57" fmla="*/ 225256 w 1456072"/>
                    <a:gd name="connsiteY57" fmla="*/ 698578 h 1680434"/>
                    <a:gd name="connsiteX58" fmla="*/ 254000 w 1456072"/>
                    <a:gd name="connsiteY58" fmla="*/ 712582 h 1680434"/>
                    <a:gd name="connsiteX59" fmla="*/ 296860 w 1456072"/>
                    <a:gd name="connsiteY59" fmla="*/ 691152 h 1680434"/>
                    <a:gd name="connsiteX60" fmla="*/ 280192 w 1456072"/>
                    <a:gd name="connsiteY60" fmla="*/ 636382 h 1680434"/>
                    <a:gd name="connsiteX61" fmla="*/ 370680 w 1456072"/>
                    <a:gd name="connsiteY61" fmla="*/ 545894 h 1680434"/>
                    <a:gd name="connsiteX62" fmla="*/ 296860 w 1456072"/>
                    <a:gd name="connsiteY62" fmla="*/ 491126 h 1680434"/>
                    <a:gd name="connsiteX63" fmla="*/ 325436 w 1456072"/>
                    <a:gd name="connsiteY63" fmla="*/ 441120 h 1680434"/>
                    <a:gd name="connsiteX64" fmla="*/ 206348 w 1456072"/>
                    <a:gd name="connsiteY64" fmla="*/ 396248 h 1680434"/>
                    <a:gd name="connsiteX65" fmla="*/ 230184 w 1456072"/>
                    <a:gd name="connsiteY65" fmla="*/ 367302 h 1680434"/>
                    <a:gd name="connsiteX66" fmla="*/ 263524 w 1456072"/>
                    <a:gd name="connsiteY66" fmla="*/ 291102 h 1680434"/>
                    <a:gd name="connsiteX67" fmla="*/ 354012 w 1456072"/>
                    <a:gd name="connsiteY67" fmla="*/ 172038 h 1680434"/>
                    <a:gd name="connsiteX68" fmla="*/ 392112 w 1456072"/>
                    <a:gd name="connsiteY68" fmla="*/ 14878 h 1680434"/>
                    <a:gd name="connsiteX69" fmla="*/ 395832 w 1456072"/>
                    <a:gd name="connsiteY69" fmla="*/ 0 h 1680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6072" h="1680434">
                      <a:moveTo>
                        <a:pt x="395832" y="0"/>
                      </a:moveTo>
                      <a:lnTo>
                        <a:pt x="449260" y="38690"/>
                      </a:lnTo>
                      <a:lnTo>
                        <a:pt x="506412" y="133938"/>
                      </a:lnTo>
                      <a:lnTo>
                        <a:pt x="554036" y="138702"/>
                      </a:lnTo>
                      <a:lnTo>
                        <a:pt x="573088" y="262526"/>
                      </a:lnTo>
                      <a:lnTo>
                        <a:pt x="706592" y="216754"/>
                      </a:lnTo>
                      <a:lnTo>
                        <a:pt x="701672" y="229190"/>
                      </a:lnTo>
                      <a:lnTo>
                        <a:pt x="711200" y="305390"/>
                      </a:lnTo>
                      <a:lnTo>
                        <a:pt x="712580" y="306566"/>
                      </a:lnTo>
                      <a:lnTo>
                        <a:pt x="715960" y="495890"/>
                      </a:lnTo>
                      <a:lnTo>
                        <a:pt x="744536" y="610190"/>
                      </a:lnTo>
                      <a:lnTo>
                        <a:pt x="801688" y="700678"/>
                      </a:lnTo>
                      <a:lnTo>
                        <a:pt x="882648" y="705438"/>
                      </a:lnTo>
                      <a:lnTo>
                        <a:pt x="935036" y="734014"/>
                      </a:lnTo>
                      <a:lnTo>
                        <a:pt x="968372" y="695914"/>
                      </a:lnTo>
                      <a:lnTo>
                        <a:pt x="1035048" y="672102"/>
                      </a:lnTo>
                      <a:lnTo>
                        <a:pt x="1074208" y="548100"/>
                      </a:lnTo>
                      <a:lnTo>
                        <a:pt x="1077912" y="553038"/>
                      </a:lnTo>
                      <a:lnTo>
                        <a:pt x="1211260" y="553038"/>
                      </a:lnTo>
                      <a:lnTo>
                        <a:pt x="1254124" y="581614"/>
                      </a:lnTo>
                      <a:lnTo>
                        <a:pt x="1287460" y="548278"/>
                      </a:lnTo>
                      <a:lnTo>
                        <a:pt x="1420812" y="591138"/>
                      </a:lnTo>
                      <a:lnTo>
                        <a:pt x="1397000" y="729252"/>
                      </a:lnTo>
                      <a:lnTo>
                        <a:pt x="1363660" y="753064"/>
                      </a:lnTo>
                      <a:lnTo>
                        <a:pt x="1363660" y="824502"/>
                      </a:lnTo>
                      <a:lnTo>
                        <a:pt x="1454148" y="914990"/>
                      </a:lnTo>
                      <a:lnTo>
                        <a:pt x="1456072" y="990024"/>
                      </a:lnTo>
                      <a:lnTo>
                        <a:pt x="1449384" y="981664"/>
                      </a:lnTo>
                      <a:lnTo>
                        <a:pt x="1363660" y="1000714"/>
                      </a:lnTo>
                      <a:lnTo>
                        <a:pt x="1339848" y="1019764"/>
                      </a:lnTo>
                      <a:lnTo>
                        <a:pt x="1282696" y="981664"/>
                      </a:lnTo>
                      <a:lnTo>
                        <a:pt x="1206496" y="1029290"/>
                      </a:lnTo>
                      <a:lnTo>
                        <a:pt x="1135060" y="1119778"/>
                      </a:lnTo>
                      <a:lnTo>
                        <a:pt x="1049336" y="1162638"/>
                      </a:lnTo>
                      <a:lnTo>
                        <a:pt x="906460" y="1215026"/>
                      </a:lnTo>
                      <a:lnTo>
                        <a:pt x="896936" y="1305514"/>
                      </a:lnTo>
                      <a:lnTo>
                        <a:pt x="896936" y="1376952"/>
                      </a:lnTo>
                      <a:lnTo>
                        <a:pt x="824608" y="1429552"/>
                      </a:lnTo>
                      <a:lnTo>
                        <a:pt x="682624" y="1329326"/>
                      </a:lnTo>
                      <a:lnTo>
                        <a:pt x="711200" y="1281702"/>
                      </a:lnTo>
                      <a:lnTo>
                        <a:pt x="663572" y="1238838"/>
                      </a:lnTo>
                      <a:lnTo>
                        <a:pt x="568324" y="1276938"/>
                      </a:lnTo>
                      <a:lnTo>
                        <a:pt x="449260" y="1115014"/>
                      </a:lnTo>
                      <a:lnTo>
                        <a:pt x="373060" y="1110252"/>
                      </a:lnTo>
                      <a:lnTo>
                        <a:pt x="339724" y="1286464"/>
                      </a:lnTo>
                      <a:lnTo>
                        <a:pt x="320672" y="1548402"/>
                      </a:lnTo>
                      <a:lnTo>
                        <a:pt x="244472" y="1662702"/>
                      </a:lnTo>
                      <a:lnTo>
                        <a:pt x="238676" y="1672226"/>
                      </a:lnTo>
                      <a:lnTo>
                        <a:pt x="87312" y="1672226"/>
                      </a:lnTo>
                      <a:lnTo>
                        <a:pt x="86680" y="1680434"/>
                      </a:lnTo>
                      <a:lnTo>
                        <a:pt x="85724" y="1680164"/>
                      </a:lnTo>
                      <a:lnTo>
                        <a:pt x="0" y="1470614"/>
                      </a:lnTo>
                      <a:lnTo>
                        <a:pt x="47624" y="1353138"/>
                      </a:lnTo>
                      <a:lnTo>
                        <a:pt x="219072" y="1115014"/>
                      </a:lnTo>
                      <a:lnTo>
                        <a:pt x="171448" y="1061038"/>
                      </a:lnTo>
                      <a:lnTo>
                        <a:pt x="193672" y="981664"/>
                      </a:lnTo>
                      <a:lnTo>
                        <a:pt x="155572" y="886414"/>
                      </a:lnTo>
                      <a:lnTo>
                        <a:pt x="225256" y="698578"/>
                      </a:lnTo>
                      <a:lnTo>
                        <a:pt x="254000" y="712582"/>
                      </a:lnTo>
                      <a:lnTo>
                        <a:pt x="296860" y="691152"/>
                      </a:lnTo>
                      <a:lnTo>
                        <a:pt x="280192" y="636382"/>
                      </a:lnTo>
                      <a:lnTo>
                        <a:pt x="370680" y="545894"/>
                      </a:lnTo>
                      <a:lnTo>
                        <a:pt x="296860" y="491126"/>
                      </a:lnTo>
                      <a:lnTo>
                        <a:pt x="325436" y="441120"/>
                      </a:lnTo>
                      <a:lnTo>
                        <a:pt x="206348" y="396248"/>
                      </a:lnTo>
                      <a:lnTo>
                        <a:pt x="230184" y="367302"/>
                      </a:lnTo>
                      <a:lnTo>
                        <a:pt x="263524" y="291102"/>
                      </a:lnTo>
                      <a:lnTo>
                        <a:pt x="354012" y="172038"/>
                      </a:lnTo>
                      <a:lnTo>
                        <a:pt x="392112" y="14878"/>
                      </a:lnTo>
                      <a:lnTo>
                        <a:pt x="3958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BF88B04B-796A-403F-B966-AA533D19CD3B}"/>
                    </a:ext>
                  </a:extLst>
                </p:cNvPr>
                <p:cNvSpPr/>
                <p:nvPr/>
              </p:nvSpPr>
              <p:spPr>
                <a:xfrm>
                  <a:off x="37978556" y="21736050"/>
                  <a:ext cx="346868" cy="234950"/>
                </a:xfrm>
                <a:custGeom>
                  <a:avLst/>
                  <a:gdLst>
                    <a:gd name="connsiteX0" fmla="*/ 309004 w 346868"/>
                    <a:gd name="connsiteY0" fmla="*/ 57738 h 234950"/>
                    <a:gd name="connsiteX1" fmla="*/ 346868 w 346868"/>
                    <a:gd name="connsiteY1" fmla="*/ 152400 h 234950"/>
                    <a:gd name="connsiteX2" fmla="*/ 324644 w 346868"/>
                    <a:gd name="connsiteY2" fmla="*/ 231774 h 234950"/>
                    <a:gd name="connsiteX3" fmla="*/ 326148 w 346868"/>
                    <a:gd name="connsiteY3" fmla="*/ 233478 h 234950"/>
                    <a:gd name="connsiteX4" fmla="*/ 318292 w 346868"/>
                    <a:gd name="connsiteY4" fmla="*/ 234950 h 234950"/>
                    <a:gd name="connsiteX5" fmla="*/ 264320 w 346868"/>
                    <a:gd name="connsiteY5" fmla="*/ 120650 h 234950"/>
                    <a:gd name="connsiteX6" fmla="*/ 280196 w 346868"/>
                    <a:gd name="connsiteY6" fmla="*/ 63500 h 234950"/>
                    <a:gd name="connsiteX7" fmla="*/ 111920 w 346868"/>
                    <a:gd name="connsiteY7" fmla="*/ 0 h 234950"/>
                    <a:gd name="connsiteX8" fmla="*/ 140492 w 346868"/>
                    <a:gd name="connsiteY8" fmla="*/ 80962 h 234950"/>
                    <a:gd name="connsiteX9" fmla="*/ 219076 w 346868"/>
                    <a:gd name="connsiteY9" fmla="*/ 169070 h 234950"/>
                    <a:gd name="connsiteX10" fmla="*/ 178596 w 346868"/>
                    <a:gd name="connsiteY10" fmla="*/ 195262 h 234950"/>
                    <a:gd name="connsiteX11" fmla="*/ 126208 w 346868"/>
                    <a:gd name="connsiteY11" fmla="*/ 178594 h 234950"/>
                    <a:gd name="connsiteX12" fmla="*/ 64292 w 346868"/>
                    <a:gd name="connsiteY12" fmla="*/ 233362 h 234950"/>
                    <a:gd name="connsiteX13" fmla="*/ 0 w 346868"/>
                    <a:gd name="connsiteY13" fmla="*/ 214314 h 234950"/>
                    <a:gd name="connsiteX14" fmla="*/ 33340 w 346868"/>
                    <a:gd name="connsiteY14" fmla="*/ 85726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6868" h="234950">
                      <a:moveTo>
                        <a:pt x="309004" y="57738"/>
                      </a:moveTo>
                      <a:lnTo>
                        <a:pt x="346868" y="152400"/>
                      </a:lnTo>
                      <a:lnTo>
                        <a:pt x="324644" y="231774"/>
                      </a:lnTo>
                      <a:lnTo>
                        <a:pt x="326148" y="233478"/>
                      </a:lnTo>
                      <a:lnTo>
                        <a:pt x="318292" y="234950"/>
                      </a:lnTo>
                      <a:lnTo>
                        <a:pt x="264320" y="120650"/>
                      </a:lnTo>
                      <a:lnTo>
                        <a:pt x="280196" y="63500"/>
                      </a:lnTo>
                      <a:close/>
                      <a:moveTo>
                        <a:pt x="111920" y="0"/>
                      </a:moveTo>
                      <a:lnTo>
                        <a:pt x="140492" y="80962"/>
                      </a:lnTo>
                      <a:lnTo>
                        <a:pt x="219076" y="169070"/>
                      </a:lnTo>
                      <a:lnTo>
                        <a:pt x="178596" y="195262"/>
                      </a:lnTo>
                      <a:lnTo>
                        <a:pt x="126208" y="178594"/>
                      </a:lnTo>
                      <a:lnTo>
                        <a:pt x="64292" y="233362"/>
                      </a:lnTo>
                      <a:lnTo>
                        <a:pt x="0" y="214314"/>
                      </a:lnTo>
                      <a:lnTo>
                        <a:pt x="33340" y="857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29A05C0A-823E-4C40-A263-D51655C47579}"/>
                    </a:ext>
                  </a:extLst>
                </p:cNvPr>
                <p:cNvSpPr/>
                <p:nvPr/>
              </p:nvSpPr>
              <p:spPr>
                <a:xfrm>
                  <a:off x="37457332" y="21448580"/>
                  <a:ext cx="899676" cy="1401896"/>
                </a:xfrm>
                <a:custGeom>
                  <a:avLst/>
                  <a:gdLst>
                    <a:gd name="connsiteX0" fmla="*/ 747520 w 899676"/>
                    <a:gd name="connsiteY0" fmla="*/ 0 h 1401896"/>
                    <a:gd name="connsiteX1" fmla="*/ 773636 w 899676"/>
                    <a:gd name="connsiteY1" fmla="*/ 30296 h 1401896"/>
                    <a:gd name="connsiteX2" fmla="*/ 761732 w 899676"/>
                    <a:gd name="connsiteY2" fmla="*/ 70776 h 1401896"/>
                    <a:gd name="connsiteX3" fmla="*/ 761732 w 899676"/>
                    <a:gd name="connsiteY3" fmla="*/ 142214 h 1401896"/>
                    <a:gd name="connsiteX4" fmla="*/ 835548 w 899676"/>
                    <a:gd name="connsiteY4" fmla="*/ 125544 h 1401896"/>
                    <a:gd name="connsiteX5" fmla="*/ 899676 w 899676"/>
                    <a:gd name="connsiteY5" fmla="*/ 156784 h 1401896"/>
                    <a:gd name="connsiteX6" fmla="*/ 829992 w 899676"/>
                    <a:gd name="connsiteY6" fmla="*/ 344620 h 1401896"/>
                    <a:gd name="connsiteX7" fmla="*/ 830228 w 899676"/>
                    <a:gd name="connsiteY7" fmla="*/ 345208 h 1401896"/>
                    <a:gd name="connsiteX8" fmla="*/ 801420 w 899676"/>
                    <a:gd name="connsiteY8" fmla="*/ 350970 h 1401896"/>
                    <a:gd name="connsiteX9" fmla="*/ 785544 w 899676"/>
                    <a:gd name="connsiteY9" fmla="*/ 408120 h 1401896"/>
                    <a:gd name="connsiteX10" fmla="*/ 839516 w 899676"/>
                    <a:gd name="connsiteY10" fmla="*/ 522420 h 1401896"/>
                    <a:gd name="connsiteX11" fmla="*/ 847372 w 899676"/>
                    <a:gd name="connsiteY11" fmla="*/ 520948 h 1401896"/>
                    <a:gd name="connsiteX12" fmla="*/ 893492 w 899676"/>
                    <a:gd name="connsiteY12" fmla="*/ 573220 h 1401896"/>
                    <a:gd name="connsiteX13" fmla="*/ 722044 w 899676"/>
                    <a:gd name="connsiteY13" fmla="*/ 811344 h 1401896"/>
                    <a:gd name="connsiteX14" fmla="*/ 674420 w 899676"/>
                    <a:gd name="connsiteY14" fmla="*/ 928820 h 1401896"/>
                    <a:gd name="connsiteX15" fmla="*/ 760144 w 899676"/>
                    <a:gd name="connsiteY15" fmla="*/ 1138370 h 1401896"/>
                    <a:gd name="connsiteX16" fmla="*/ 761100 w 899676"/>
                    <a:gd name="connsiteY16" fmla="*/ 1138640 h 1401896"/>
                    <a:gd name="connsiteX17" fmla="*/ 752204 w 899676"/>
                    <a:gd name="connsiteY17" fmla="*/ 1254258 h 1401896"/>
                    <a:gd name="connsiteX18" fmla="*/ 680768 w 899676"/>
                    <a:gd name="connsiteY18" fmla="*/ 1359032 h 1401896"/>
                    <a:gd name="connsiteX19" fmla="*/ 633144 w 899676"/>
                    <a:gd name="connsiteY19" fmla="*/ 1363796 h 1401896"/>
                    <a:gd name="connsiteX20" fmla="*/ 609332 w 899676"/>
                    <a:gd name="connsiteY20" fmla="*/ 1401896 h 1401896"/>
                    <a:gd name="connsiteX21" fmla="*/ 537892 w 899676"/>
                    <a:gd name="connsiteY21" fmla="*/ 1363796 h 1401896"/>
                    <a:gd name="connsiteX22" fmla="*/ 447404 w 899676"/>
                    <a:gd name="connsiteY22" fmla="*/ 1377078 h 1401896"/>
                    <a:gd name="connsiteX23" fmla="*/ 447404 w 899676"/>
                    <a:gd name="connsiteY23" fmla="*/ 1363796 h 1401896"/>
                    <a:gd name="connsiteX24" fmla="*/ 404544 w 899676"/>
                    <a:gd name="connsiteY24" fmla="*/ 1320932 h 1401896"/>
                    <a:gd name="connsiteX25" fmla="*/ 395020 w 899676"/>
                    <a:gd name="connsiteY25" fmla="*/ 1254258 h 1401896"/>
                    <a:gd name="connsiteX26" fmla="*/ 318820 w 899676"/>
                    <a:gd name="connsiteY26" fmla="*/ 1230444 h 1401896"/>
                    <a:gd name="connsiteX27" fmla="*/ 314056 w 899676"/>
                    <a:gd name="connsiteY27" fmla="*/ 1173296 h 1401896"/>
                    <a:gd name="connsiteX28" fmla="*/ 247380 w 899676"/>
                    <a:gd name="connsiteY28" fmla="*/ 1144720 h 1401896"/>
                    <a:gd name="connsiteX29" fmla="*/ 261668 w 899676"/>
                    <a:gd name="connsiteY29" fmla="*/ 1054232 h 1401896"/>
                    <a:gd name="connsiteX30" fmla="*/ 361680 w 899676"/>
                    <a:gd name="connsiteY30" fmla="*/ 1006608 h 1401896"/>
                    <a:gd name="connsiteX31" fmla="*/ 323580 w 899676"/>
                    <a:gd name="connsiteY31" fmla="*/ 973270 h 1401896"/>
                    <a:gd name="connsiteX32" fmla="*/ 228332 w 899676"/>
                    <a:gd name="connsiteY32" fmla="*/ 958984 h 1401896"/>
                    <a:gd name="connsiteX33" fmla="*/ 152132 w 899676"/>
                    <a:gd name="connsiteY33" fmla="*/ 911358 h 1401896"/>
                    <a:gd name="connsiteX34" fmla="*/ 14020 w 899676"/>
                    <a:gd name="connsiteY34" fmla="*/ 897070 h 1401896"/>
                    <a:gd name="connsiteX35" fmla="*/ 0 w 899676"/>
                    <a:gd name="connsiteY35" fmla="*/ 824970 h 1401896"/>
                    <a:gd name="connsiteX36" fmla="*/ 223568 w 899676"/>
                    <a:gd name="connsiteY36" fmla="*/ 668470 h 1401896"/>
                    <a:gd name="connsiteX37" fmla="*/ 380732 w 899676"/>
                    <a:gd name="connsiteY37" fmla="*/ 592270 h 1401896"/>
                    <a:gd name="connsiteX38" fmla="*/ 499792 w 899676"/>
                    <a:gd name="connsiteY38" fmla="*/ 411296 h 1401896"/>
                    <a:gd name="connsiteX39" fmla="*/ 580756 w 899676"/>
                    <a:gd name="connsiteY39" fmla="*/ 206508 h 1401896"/>
                    <a:gd name="connsiteX40" fmla="*/ 680768 w 899676"/>
                    <a:gd name="connsiteY40" fmla="*/ 120784 h 1401896"/>
                    <a:gd name="connsiteX41" fmla="*/ 699820 w 899676"/>
                    <a:gd name="connsiteY41" fmla="*/ 49344 h 1401896"/>
                    <a:gd name="connsiteX42" fmla="*/ 747520 w 899676"/>
                    <a:gd name="connsiteY42" fmla="*/ 0 h 1401896"/>
                    <a:gd name="connsiteX43" fmla="*/ 633144 w 899676"/>
                    <a:gd name="connsiteY43" fmla="*/ 287470 h 1401896"/>
                    <a:gd name="connsiteX44" fmla="*/ 554564 w 899676"/>
                    <a:gd name="connsiteY44" fmla="*/ 373196 h 1401896"/>
                    <a:gd name="connsiteX45" fmla="*/ 521224 w 899676"/>
                    <a:gd name="connsiteY45" fmla="*/ 501784 h 1401896"/>
                    <a:gd name="connsiteX46" fmla="*/ 585516 w 899676"/>
                    <a:gd name="connsiteY46" fmla="*/ 520832 h 1401896"/>
                    <a:gd name="connsiteX47" fmla="*/ 647432 w 899676"/>
                    <a:gd name="connsiteY47" fmla="*/ 466064 h 1401896"/>
                    <a:gd name="connsiteX48" fmla="*/ 699820 w 899676"/>
                    <a:gd name="connsiteY48" fmla="*/ 482732 h 1401896"/>
                    <a:gd name="connsiteX49" fmla="*/ 740300 w 899676"/>
                    <a:gd name="connsiteY49" fmla="*/ 456540 h 1401896"/>
                    <a:gd name="connsiteX50" fmla="*/ 661716 w 899676"/>
                    <a:gd name="connsiteY50" fmla="*/ 368432 h 1401896"/>
                    <a:gd name="connsiteX51" fmla="*/ 633144 w 899676"/>
                    <a:gd name="connsiteY51" fmla="*/ 287470 h 140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899676" h="1401896">
                      <a:moveTo>
                        <a:pt x="747520" y="0"/>
                      </a:moveTo>
                      <a:lnTo>
                        <a:pt x="773636" y="30296"/>
                      </a:lnTo>
                      <a:lnTo>
                        <a:pt x="761732" y="70776"/>
                      </a:lnTo>
                      <a:lnTo>
                        <a:pt x="761732" y="142214"/>
                      </a:lnTo>
                      <a:lnTo>
                        <a:pt x="835548" y="125544"/>
                      </a:lnTo>
                      <a:lnTo>
                        <a:pt x="899676" y="156784"/>
                      </a:lnTo>
                      <a:lnTo>
                        <a:pt x="829992" y="344620"/>
                      </a:lnTo>
                      <a:lnTo>
                        <a:pt x="830228" y="345208"/>
                      </a:lnTo>
                      <a:lnTo>
                        <a:pt x="801420" y="350970"/>
                      </a:lnTo>
                      <a:lnTo>
                        <a:pt x="785544" y="408120"/>
                      </a:lnTo>
                      <a:lnTo>
                        <a:pt x="839516" y="522420"/>
                      </a:lnTo>
                      <a:lnTo>
                        <a:pt x="847372" y="520948"/>
                      </a:lnTo>
                      <a:lnTo>
                        <a:pt x="893492" y="573220"/>
                      </a:lnTo>
                      <a:lnTo>
                        <a:pt x="722044" y="811344"/>
                      </a:lnTo>
                      <a:lnTo>
                        <a:pt x="674420" y="928820"/>
                      </a:lnTo>
                      <a:lnTo>
                        <a:pt x="760144" y="1138370"/>
                      </a:lnTo>
                      <a:lnTo>
                        <a:pt x="761100" y="1138640"/>
                      </a:lnTo>
                      <a:lnTo>
                        <a:pt x="752204" y="1254258"/>
                      </a:lnTo>
                      <a:lnTo>
                        <a:pt x="680768" y="1359032"/>
                      </a:lnTo>
                      <a:lnTo>
                        <a:pt x="633144" y="1363796"/>
                      </a:lnTo>
                      <a:lnTo>
                        <a:pt x="609332" y="1401896"/>
                      </a:lnTo>
                      <a:lnTo>
                        <a:pt x="537892" y="1363796"/>
                      </a:lnTo>
                      <a:lnTo>
                        <a:pt x="447404" y="1377078"/>
                      </a:lnTo>
                      <a:lnTo>
                        <a:pt x="447404" y="1363796"/>
                      </a:lnTo>
                      <a:lnTo>
                        <a:pt x="404544" y="1320932"/>
                      </a:lnTo>
                      <a:lnTo>
                        <a:pt x="395020" y="1254258"/>
                      </a:lnTo>
                      <a:lnTo>
                        <a:pt x="318820" y="1230444"/>
                      </a:lnTo>
                      <a:lnTo>
                        <a:pt x="314056" y="1173296"/>
                      </a:lnTo>
                      <a:lnTo>
                        <a:pt x="247380" y="1144720"/>
                      </a:lnTo>
                      <a:lnTo>
                        <a:pt x="261668" y="1054232"/>
                      </a:lnTo>
                      <a:lnTo>
                        <a:pt x="361680" y="1006608"/>
                      </a:lnTo>
                      <a:lnTo>
                        <a:pt x="323580" y="973270"/>
                      </a:lnTo>
                      <a:lnTo>
                        <a:pt x="228332" y="958984"/>
                      </a:lnTo>
                      <a:lnTo>
                        <a:pt x="152132" y="911358"/>
                      </a:lnTo>
                      <a:lnTo>
                        <a:pt x="14020" y="897070"/>
                      </a:lnTo>
                      <a:lnTo>
                        <a:pt x="0" y="824970"/>
                      </a:lnTo>
                      <a:lnTo>
                        <a:pt x="223568" y="668470"/>
                      </a:lnTo>
                      <a:lnTo>
                        <a:pt x="380732" y="592270"/>
                      </a:lnTo>
                      <a:lnTo>
                        <a:pt x="499792" y="411296"/>
                      </a:lnTo>
                      <a:lnTo>
                        <a:pt x="580756" y="206508"/>
                      </a:lnTo>
                      <a:lnTo>
                        <a:pt x="680768" y="120784"/>
                      </a:lnTo>
                      <a:lnTo>
                        <a:pt x="699820" y="49344"/>
                      </a:lnTo>
                      <a:lnTo>
                        <a:pt x="747520" y="0"/>
                      </a:lnTo>
                      <a:close/>
                      <a:moveTo>
                        <a:pt x="633144" y="287470"/>
                      </a:moveTo>
                      <a:lnTo>
                        <a:pt x="554564" y="373196"/>
                      </a:lnTo>
                      <a:lnTo>
                        <a:pt x="521224" y="501784"/>
                      </a:lnTo>
                      <a:lnTo>
                        <a:pt x="585516" y="520832"/>
                      </a:lnTo>
                      <a:lnTo>
                        <a:pt x="647432" y="466064"/>
                      </a:lnTo>
                      <a:lnTo>
                        <a:pt x="699820" y="482732"/>
                      </a:lnTo>
                      <a:lnTo>
                        <a:pt x="740300" y="456540"/>
                      </a:lnTo>
                      <a:lnTo>
                        <a:pt x="661716" y="368432"/>
                      </a:lnTo>
                      <a:lnTo>
                        <a:pt x="633144" y="28747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2DC7CE86-78FE-4F49-B005-1DB8D7F7FEB8}"/>
                  </a:ext>
                </a:extLst>
              </p:cNvPr>
              <p:cNvSpPr/>
              <p:nvPr/>
            </p:nvSpPr>
            <p:spPr>
              <a:xfrm>
                <a:off x="39865300" y="17716500"/>
                <a:ext cx="171450" cy="228600"/>
              </a:xfrm>
              <a:custGeom>
                <a:avLst/>
                <a:gdLst>
                  <a:gd name="connsiteX0" fmla="*/ 171450 w 171450"/>
                  <a:gd name="connsiteY0" fmla="*/ 0 h 228600"/>
                  <a:gd name="connsiteX1" fmla="*/ 95250 w 171450"/>
                  <a:gd name="connsiteY1" fmla="*/ 0 h 228600"/>
                  <a:gd name="connsiteX2" fmla="*/ 25400 w 171450"/>
                  <a:gd name="connsiteY2" fmla="*/ 107950 h 228600"/>
                  <a:gd name="connsiteX3" fmla="*/ 0 w 171450"/>
                  <a:gd name="connsiteY3" fmla="*/ 228600 h 228600"/>
                  <a:gd name="connsiteX4" fmla="*/ 63500 w 171450"/>
                  <a:gd name="connsiteY4" fmla="*/ 215900 h 228600"/>
                  <a:gd name="connsiteX5" fmla="*/ 139700 w 171450"/>
                  <a:gd name="connsiteY5" fmla="*/ 133350 h 228600"/>
                  <a:gd name="connsiteX6" fmla="*/ 171450 w 171450"/>
                  <a:gd name="connsiteY6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450" h="228600">
                    <a:moveTo>
                      <a:pt x="171450" y="0"/>
                    </a:moveTo>
                    <a:lnTo>
                      <a:pt x="95250" y="0"/>
                    </a:lnTo>
                    <a:lnTo>
                      <a:pt x="25400" y="107950"/>
                    </a:lnTo>
                    <a:lnTo>
                      <a:pt x="0" y="228600"/>
                    </a:lnTo>
                    <a:lnTo>
                      <a:pt x="63500" y="215900"/>
                    </a:lnTo>
                    <a:lnTo>
                      <a:pt x="139700" y="133350"/>
                    </a:lnTo>
                    <a:lnTo>
                      <a:pt x="171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535FE4FE-6E47-4439-8F6F-D309E913D5F8}"/>
                </a:ext>
              </a:extLst>
            </p:cNvPr>
            <p:cNvSpPr/>
            <p:nvPr/>
          </p:nvSpPr>
          <p:spPr>
            <a:xfrm>
              <a:off x="36804600" y="18310860"/>
              <a:ext cx="1097280" cy="2065020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DA36C399-6E7E-4F6F-B019-B2122C694644}"/>
                </a:ext>
              </a:extLst>
            </p:cNvPr>
            <p:cNvSpPr/>
            <p:nvPr/>
          </p:nvSpPr>
          <p:spPr>
            <a:xfrm>
              <a:off x="39865300" y="17716500"/>
              <a:ext cx="171450" cy="228600"/>
            </a:xfrm>
            <a:custGeom>
              <a:avLst/>
              <a:gdLst>
                <a:gd name="connsiteX0" fmla="*/ 171450 w 171450"/>
                <a:gd name="connsiteY0" fmla="*/ 0 h 228600"/>
                <a:gd name="connsiteX1" fmla="*/ 95250 w 171450"/>
                <a:gd name="connsiteY1" fmla="*/ 0 h 228600"/>
                <a:gd name="connsiteX2" fmla="*/ 25400 w 171450"/>
                <a:gd name="connsiteY2" fmla="*/ 107950 h 228600"/>
                <a:gd name="connsiteX3" fmla="*/ 0 w 171450"/>
                <a:gd name="connsiteY3" fmla="*/ 228600 h 228600"/>
                <a:gd name="connsiteX4" fmla="*/ 63500 w 171450"/>
                <a:gd name="connsiteY4" fmla="*/ 215900 h 228600"/>
                <a:gd name="connsiteX5" fmla="*/ 139700 w 171450"/>
                <a:gd name="connsiteY5" fmla="*/ 133350 h 228600"/>
                <a:gd name="connsiteX6" fmla="*/ 171450 w 171450"/>
                <a:gd name="connsiteY6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228600">
                  <a:moveTo>
                    <a:pt x="171450" y="0"/>
                  </a:moveTo>
                  <a:lnTo>
                    <a:pt x="95250" y="0"/>
                  </a:lnTo>
                  <a:lnTo>
                    <a:pt x="25400" y="107950"/>
                  </a:lnTo>
                  <a:lnTo>
                    <a:pt x="0" y="228600"/>
                  </a:lnTo>
                  <a:lnTo>
                    <a:pt x="63500" y="215900"/>
                  </a:lnTo>
                  <a:lnTo>
                    <a:pt x="139700" y="133350"/>
                  </a:lnTo>
                  <a:lnTo>
                    <a:pt x="171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A6A0983D-AD19-4BCD-9DB8-EE0A1F634562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sp>
            <p:nvSpPr>
              <p:cNvPr id="832" name="正方形/長方形 831">
                <a:extLst>
                  <a:ext uri="{FF2B5EF4-FFF2-40B4-BE49-F238E27FC236}">
                    <a16:creationId xmlns:a16="http://schemas.microsoft.com/office/drawing/2014/main" id="{717B8D86-4737-4CA1-8491-E1FB931ED19E}"/>
                  </a:ext>
                </a:extLst>
              </p:cNvPr>
              <p:cNvSpPr/>
              <p:nvPr/>
            </p:nvSpPr>
            <p:spPr>
              <a:xfrm>
                <a:off x="38582226" y="21556096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　潟</a:t>
                </a:r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BF35B1EC-E6BE-4B02-A8B4-EE62776D65AE}"/>
                  </a:ext>
                </a:extLst>
              </p:cNvPr>
              <p:cNvSpPr/>
              <p:nvPr/>
            </p:nvSpPr>
            <p:spPr>
              <a:xfrm>
                <a:off x="35071468" y="17520196"/>
                <a:ext cx="6891872" cy="6959054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155</Words>
  <Application>Microsoft Office PowerPoint</Application>
  <PresentationFormat>ユーザー設定</PresentationFormat>
  <Paragraphs>119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map050_北陸４県の市区町村地図</dc:title>
  <dc:subject>map050_北陸４県の市区町村地図</dc:subject>
  <dc:creator>でじけろお</dc:creator>
  <cp:revision>1</cp:revision>
  <dcterms:created xsi:type="dcterms:W3CDTF">2018-05-20T00:31:01Z</dcterms:created>
  <dcterms:modified xsi:type="dcterms:W3CDTF">2022-02-04T09:00:59Z</dcterms:modified>
  <cp:version>1</cp:version>
</cp:coreProperties>
</file>